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22" r:id="rId2"/>
    <p:sldId id="285" r:id="rId3"/>
    <p:sldId id="263" r:id="rId4"/>
    <p:sldId id="256" r:id="rId5"/>
    <p:sldId id="293" r:id="rId6"/>
    <p:sldId id="258" r:id="rId7"/>
    <p:sldId id="297" r:id="rId8"/>
    <p:sldId id="260" r:id="rId9"/>
    <p:sldId id="304" r:id="rId10"/>
    <p:sldId id="318" r:id="rId11"/>
    <p:sldId id="299" r:id="rId12"/>
    <p:sldId id="273" r:id="rId13"/>
    <p:sldId id="313" r:id="rId14"/>
    <p:sldId id="314" r:id="rId15"/>
    <p:sldId id="315" r:id="rId16"/>
    <p:sldId id="316" r:id="rId17"/>
    <p:sldId id="317" r:id="rId18"/>
    <p:sldId id="319" r:id="rId19"/>
    <p:sldId id="310" r:id="rId20"/>
    <p:sldId id="311" r:id="rId21"/>
    <p:sldId id="277" r:id="rId22"/>
    <p:sldId id="278" r:id="rId23"/>
    <p:sldId id="286" r:id="rId24"/>
    <p:sldId id="280" r:id="rId25"/>
    <p:sldId id="288" r:id="rId26"/>
    <p:sldId id="287" r:id="rId27"/>
    <p:sldId id="320" r:id="rId28"/>
    <p:sldId id="281" r:id="rId29"/>
    <p:sldId id="283" r:id="rId30"/>
    <p:sldId id="289" r:id="rId31"/>
    <p:sldId id="290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81A"/>
    <a:srgbClr val="ED381A"/>
    <a:srgbClr val="FFC622"/>
    <a:srgbClr val="FFC72F"/>
    <a:srgbClr val="6CAE3F"/>
    <a:srgbClr val="6DAF40"/>
    <a:srgbClr val="F17623"/>
    <a:srgbClr val="F07522"/>
    <a:srgbClr val="5B9BD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1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049B3A-A815-44DB-BF53-57BEF59E0183}" type="doc">
      <dgm:prSet loTypeId="urn:microsoft.com/office/officeart/2005/8/layout/pList1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EB4DDCFE-78C6-411E-A2DE-49F6BE5FDF4D}">
      <dgm:prSet phldrT="[Texte]"/>
      <dgm:spPr/>
      <dgm:t>
        <a:bodyPr/>
        <a:lstStyle/>
        <a:p>
          <a:r>
            <a:rPr lang="fr-FR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Les déchets agricoles</a:t>
          </a:r>
          <a:endParaRPr lang="fr-F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1B456B-A0E1-4C8C-AFDB-51ADA39BC80E}" type="parTrans" cxnId="{2A5282B3-4F24-4538-A942-7750D5231C2A}">
      <dgm:prSet/>
      <dgm:spPr/>
      <dgm:t>
        <a:bodyPr/>
        <a:lstStyle/>
        <a:p>
          <a:endParaRPr lang="fr-FR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12E2D5-7561-41C1-B307-645B03B72793}" type="sibTrans" cxnId="{2A5282B3-4F24-4538-A942-7750D5231C2A}">
      <dgm:prSet/>
      <dgm:spPr/>
      <dgm:t>
        <a:bodyPr/>
        <a:lstStyle/>
        <a:p>
          <a:endParaRPr lang="fr-FR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A608ED-ADE2-489E-8380-3C461F9B0269}">
      <dgm:prSet phldrT="[Texte]"/>
      <dgm:spPr/>
      <dgm:t>
        <a:bodyPr/>
        <a:lstStyle/>
        <a:p>
          <a:r>
            <a:rPr lang="fr-FR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Les déchets ménagers</a:t>
          </a:r>
          <a:endParaRPr lang="fr-F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BCA991-1B50-4D9D-B6D5-B41432613EB0}" type="parTrans" cxnId="{2ED10839-AA26-4E90-8762-F6F6AEA8BAA8}">
      <dgm:prSet/>
      <dgm:spPr/>
      <dgm:t>
        <a:bodyPr/>
        <a:lstStyle/>
        <a:p>
          <a:endParaRPr lang="fr-FR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40BF5D-8C8A-44EA-8B0F-97EE2EA8AF4B}" type="sibTrans" cxnId="{2ED10839-AA26-4E90-8762-F6F6AEA8BAA8}">
      <dgm:prSet/>
      <dgm:spPr/>
      <dgm:t>
        <a:bodyPr/>
        <a:lstStyle/>
        <a:p>
          <a:endParaRPr lang="fr-FR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08C350-EB43-49D8-83CB-500A62AB73FE}">
      <dgm:prSet phldrT="[Texte]"/>
      <dgm:spPr/>
      <dgm:t>
        <a:bodyPr/>
        <a:lstStyle/>
        <a:p>
          <a:r>
            <a:rPr lang="fr-FR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Les déchets hospitaliers</a:t>
          </a:r>
          <a:endParaRPr lang="fr-F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D2D6F3-DDC9-42F4-940B-D8E1EDB42E74}" type="parTrans" cxnId="{6D9928B5-BBD8-4CE9-8FD0-8FF6B76A13A8}">
      <dgm:prSet/>
      <dgm:spPr/>
      <dgm:t>
        <a:bodyPr/>
        <a:lstStyle/>
        <a:p>
          <a:endParaRPr lang="fr-FR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71F792E-BEF9-46B1-9641-3D3553A72C9B}" type="sibTrans" cxnId="{6D9928B5-BBD8-4CE9-8FD0-8FF6B76A13A8}">
      <dgm:prSet/>
      <dgm:spPr/>
      <dgm:t>
        <a:bodyPr/>
        <a:lstStyle/>
        <a:p>
          <a:endParaRPr lang="fr-FR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B3E084-7D50-4AE8-96B8-2CBF67D3441A}">
      <dgm:prSet phldrT="[Texte]"/>
      <dgm:spPr/>
      <dgm:t>
        <a:bodyPr/>
        <a:lstStyle/>
        <a:p>
          <a:r>
            <a:rPr lang="fr-FR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Les déchets industriels</a:t>
          </a:r>
          <a:endParaRPr lang="fr-F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38945E-A7DC-4081-8552-6D593DEDCB04}" type="parTrans" cxnId="{9DCF09F6-D48B-4E9D-B30C-7245118646C3}">
      <dgm:prSet/>
      <dgm:spPr/>
      <dgm:t>
        <a:bodyPr/>
        <a:lstStyle/>
        <a:p>
          <a:endParaRPr lang="fr-FR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AFD2EF-9F13-4C82-A4DE-5CB45ADC77D0}" type="sibTrans" cxnId="{9DCF09F6-D48B-4E9D-B30C-7245118646C3}">
      <dgm:prSet/>
      <dgm:spPr/>
      <dgm:t>
        <a:bodyPr/>
        <a:lstStyle/>
        <a:p>
          <a:endParaRPr lang="fr-FR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7B1E94-8D09-4BBD-B367-8C40E77755FE}" type="pres">
      <dgm:prSet presAssocID="{E3049B3A-A815-44DB-BF53-57BEF59E01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9882FB2-A2FF-4341-A0FC-DE30054CECB8}" type="pres">
      <dgm:prSet presAssocID="{EB4DDCFE-78C6-411E-A2DE-49F6BE5FDF4D}" presName="compNode" presStyleCnt="0"/>
      <dgm:spPr/>
    </dgm:pt>
    <dgm:pt modelId="{00458C21-7193-4F4C-8DB5-0E2850EB4B0B}" type="pres">
      <dgm:prSet presAssocID="{EB4DDCFE-78C6-411E-A2DE-49F6BE5FDF4D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62DADF89-9B00-44BF-8B2B-014099704473}" type="pres">
      <dgm:prSet presAssocID="{EB4DDCFE-78C6-411E-A2DE-49F6BE5FDF4D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2049E7-714B-4E4D-A758-C3C38E08CD86}" type="pres">
      <dgm:prSet presAssocID="{E612E2D5-7561-41C1-B307-645B03B72793}" presName="sibTrans" presStyleLbl="sibTrans2D1" presStyleIdx="0" presStyleCnt="0"/>
      <dgm:spPr/>
      <dgm:t>
        <a:bodyPr/>
        <a:lstStyle/>
        <a:p>
          <a:endParaRPr lang="fr-FR"/>
        </a:p>
      </dgm:t>
    </dgm:pt>
    <dgm:pt modelId="{0DC7F6A5-EC23-45E9-B4E3-64112628A0A5}" type="pres">
      <dgm:prSet presAssocID="{0FA608ED-ADE2-489E-8380-3C461F9B0269}" presName="compNode" presStyleCnt="0"/>
      <dgm:spPr/>
    </dgm:pt>
    <dgm:pt modelId="{86CF5F56-4E22-4434-ADE7-980BC5C8D1CD}" type="pres">
      <dgm:prSet presAssocID="{0FA608ED-ADE2-489E-8380-3C461F9B0269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2B1EB56E-E975-4E2D-A73A-24095906A1C6}" type="pres">
      <dgm:prSet presAssocID="{0FA608ED-ADE2-489E-8380-3C461F9B0269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187E4E9-61F8-4503-9A76-523945FD0CA7}" type="pres">
      <dgm:prSet presAssocID="{E740BF5D-8C8A-44EA-8B0F-97EE2EA8AF4B}" presName="sibTrans" presStyleLbl="sibTrans2D1" presStyleIdx="0" presStyleCnt="0"/>
      <dgm:spPr/>
      <dgm:t>
        <a:bodyPr/>
        <a:lstStyle/>
        <a:p>
          <a:endParaRPr lang="fr-FR"/>
        </a:p>
      </dgm:t>
    </dgm:pt>
    <dgm:pt modelId="{36C377E4-2BEB-42F3-85A9-5F4DAE29EE15}" type="pres">
      <dgm:prSet presAssocID="{4608C350-EB43-49D8-83CB-500A62AB73FE}" presName="compNode" presStyleCnt="0"/>
      <dgm:spPr/>
    </dgm:pt>
    <dgm:pt modelId="{7094581B-E54B-4DBD-B38B-D8A63E3D8E58}" type="pres">
      <dgm:prSet presAssocID="{4608C350-EB43-49D8-83CB-500A62AB73FE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9B7FD9D3-1011-49D0-A334-4BC706E9573A}" type="pres">
      <dgm:prSet presAssocID="{4608C350-EB43-49D8-83CB-500A62AB73FE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11A10B-0785-439E-A391-83AE3B3553BF}" type="pres">
      <dgm:prSet presAssocID="{B71F792E-BEF9-46B1-9641-3D3553A72C9B}" presName="sibTrans" presStyleLbl="sibTrans2D1" presStyleIdx="0" presStyleCnt="0"/>
      <dgm:spPr/>
      <dgm:t>
        <a:bodyPr/>
        <a:lstStyle/>
        <a:p>
          <a:endParaRPr lang="fr-FR"/>
        </a:p>
      </dgm:t>
    </dgm:pt>
    <dgm:pt modelId="{F4BCBA09-DA7C-41B3-8F5A-7A5CA6F1FF11}" type="pres">
      <dgm:prSet presAssocID="{E7B3E084-7D50-4AE8-96B8-2CBF67D3441A}" presName="compNode" presStyleCnt="0"/>
      <dgm:spPr/>
    </dgm:pt>
    <dgm:pt modelId="{BD79B6CA-0265-495C-B315-3349064E5452}" type="pres">
      <dgm:prSet presAssocID="{E7B3E084-7D50-4AE8-96B8-2CBF67D3441A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9CCC08D0-EDEC-4C68-B2B0-04B7A35A84CA}" type="pres">
      <dgm:prSet presAssocID="{E7B3E084-7D50-4AE8-96B8-2CBF67D3441A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D9928B5-BBD8-4CE9-8FD0-8FF6B76A13A8}" srcId="{E3049B3A-A815-44DB-BF53-57BEF59E0183}" destId="{4608C350-EB43-49D8-83CB-500A62AB73FE}" srcOrd="2" destOrd="0" parTransId="{F0D2D6F3-DDC9-42F4-940B-D8E1EDB42E74}" sibTransId="{B71F792E-BEF9-46B1-9641-3D3553A72C9B}"/>
    <dgm:cxn modelId="{D8B8278B-6747-4A2B-ABF7-8E5FE5604CA8}" type="presOf" srcId="{EB4DDCFE-78C6-411E-A2DE-49F6BE5FDF4D}" destId="{62DADF89-9B00-44BF-8B2B-014099704473}" srcOrd="0" destOrd="0" presId="urn:microsoft.com/office/officeart/2005/8/layout/pList1"/>
    <dgm:cxn modelId="{8FDBDEE6-8DB0-4F28-AEEF-AD6C73062ACB}" type="presOf" srcId="{4608C350-EB43-49D8-83CB-500A62AB73FE}" destId="{9B7FD9D3-1011-49D0-A334-4BC706E9573A}" srcOrd="0" destOrd="0" presId="urn:microsoft.com/office/officeart/2005/8/layout/pList1"/>
    <dgm:cxn modelId="{2ED10839-AA26-4E90-8762-F6F6AEA8BAA8}" srcId="{E3049B3A-A815-44DB-BF53-57BEF59E0183}" destId="{0FA608ED-ADE2-489E-8380-3C461F9B0269}" srcOrd="1" destOrd="0" parTransId="{22BCA991-1B50-4D9D-B6D5-B41432613EB0}" sibTransId="{E740BF5D-8C8A-44EA-8B0F-97EE2EA8AF4B}"/>
    <dgm:cxn modelId="{21200ADC-52C0-4F45-AA20-9F9F6ED1C08E}" type="presOf" srcId="{0FA608ED-ADE2-489E-8380-3C461F9B0269}" destId="{2B1EB56E-E975-4E2D-A73A-24095906A1C6}" srcOrd="0" destOrd="0" presId="urn:microsoft.com/office/officeart/2005/8/layout/pList1"/>
    <dgm:cxn modelId="{A8A22E19-8CF0-4B82-89A5-B87C3FD23398}" type="presOf" srcId="{E3049B3A-A815-44DB-BF53-57BEF59E0183}" destId="{C57B1E94-8D09-4BBD-B367-8C40E77755FE}" srcOrd="0" destOrd="0" presId="urn:microsoft.com/office/officeart/2005/8/layout/pList1"/>
    <dgm:cxn modelId="{8975CF0C-CE78-4DD5-B317-2D9957E5B9FA}" type="presOf" srcId="{B71F792E-BEF9-46B1-9641-3D3553A72C9B}" destId="{7311A10B-0785-439E-A391-83AE3B3553BF}" srcOrd="0" destOrd="0" presId="urn:microsoft.com/office/officeart/2005/8/layout/pList1"/>
    <dgm:cxn modelId="{80128932-B71D-4A15-AD8C-8F8F3E9F7600}" type="presOf" srcId="{E740BF5D-8C8A-44EA-8B0F-97EE2EA8AF4B}" destId="{4187E4E9-61F8-4503-9A76-523945FD0CA7}" srcOrd="0" destOrd="0" presId="urn:microsoft.com/office/officeart/2005/8/layout/pList1"/>
    <dgm:cxn modelId="{26F77C72-04CB-4707-9AF6-72D61522D09B}" type="presOf" srcId="{E612E2D5-7561-41C1-B307-645B03B72793}" destId="{C42049E7-714B-4E4D-A758-C3C38E08CD86}" srcOrd="0" destOrd="0" presId="urn:microsoft.com/office/officeart/2005/8/layout/pList1"/>
    <dgm:cxn modelId="{2A5282B3-4F24-4538-A942-7750D5231C2A}" srcId="{E3049B3A-A815-44DB-BF53-57BEF59E0183}" destId="{EB4DDCFE-78C6-411E-A2DE-49F6BE5FDF4D}" srcOrd="0" destOrd="0" parTransId="{041B456B-A0E1-4C8C-AFDB-51ADA39BC80E}" sibTransId="{E612E2D5-7561-41C1-B307-645B03B72793}"/>
    <dgm:cxn modelId="{C9E9B4D9-ED7B-479A-8FEE-FFA6548B15FD}" type="presOf" srcId="{E7B3E084-7D50-4AE8-96B8-2CBF67D3441A}" destId="{9CCC08D0-EDEC-4C68-B2B0-04B7A35A84CA}" srcOrd="0" destOrd="0" presId="urn:microsoft.com/office/officeart/2005/8/layout/pList1"/>
    <dgm:cxn modelId="{9DCF09F6-D48B-4E9D-B30C-7245118646C3}" srcId="{E3049B3A-A815-44DB-BF53-57BEF59E0183}" destId="{E7B3E084-7D50-4AE8-96B8-2CBF67D3441A}" srcOrd="3" destOrd="0" parTransId="{C638945E-A7DC-4081-8552-6D593DEDCB04}" sibTransId="{56AFD2EF-9F13-4C82-A4DE-5CB45ADC77D0}"/>
    <dgm:cxn modelId="{4D456BDD-14B5-46DB-A63F-6E59C59B805F}" type="presParOf" srcId="{C57B1E94-8D09-4BBD-B367-8C40E77755FE}" destId="{79882FB2-A2FF-4341-A0FC-DE30054CECB8}" srcOrd="0" destOrd="0" presId="urn:microsoft.com/office/officeart/2005/8/layout/pList1"/>
    <dgm:cxn modelId="{202E87C8-ADB8-42F7-B119-4603DFE3E480}" type="presParOf" srcId="{79882FB2-A2FF-4341-A0FC-DE30054CECB8}" destId="{00458C21-7193-4F4C-8DB5-0E2850EB4B0B}" srcOrd="0" destOrd="0" presId="urn:microsoft.com/office/officeart/2005/8/layout/pList1"/>
    <dgm:cxn modelId="{0BDC8392-5E00-4EAE-8988-9DA4E3A076F6}" type="presParOf" srcId="{79882FB2-A2FF-4341-A0FC-DE30054CECB8}" destId="{62DADF89-9B00-44BF-8B2B-014099704473}" srcOrd="1" destOrd="0" presId="urn:microsoft.com/office/officeart/2005/8/layout/pList1"/>
    <dgm:cxn modelId="{9B401CA6-EC70-4C58-B0FF-2F3CA12549EB}" type="presParOf" srcId="{C57B1E94-8D09-4BBD-B367-8C40E77755FE}" destId="{C42049E7-714B-4E4D-A758-C3C38E08CD86}" srcOrd="1" destOrd="0" presId="urn:microsoft.com/office/officeart/2005/8/layout/pList1"/>
    <dgm:cxn modelId="{2857A060-7CB0-4AAB-B7BC-049D14043A53}" type="presParOf" srcId="{C57B1E94-8D09-4BBD-B367-8C40E77755FE}" destId="{0DC7F6A5-EC23-45E9-B4E3-64112628A0A5}" srcOrd="2" destOrd="0" presId="urn:microsoft.com/office/officeart/2005/8/layout/pList1"/>
    <dgm:cxn modelId="{3DC94E7F-DA5E-4286-8C96-CC2DE4813637}" type="presParOf" srcId="{0DC7F6A5-EC23-45E9-B4E3-64112628A0A5}" destId="{86CF5F56-4E22-4434-ADE7-980BC5C8D1CD}" srcOrd="0" destOrd="0" presId="urn:microsoft.com/office/officeart/2005/8/layout/pList1"/>
    <dgm:cxn modelId="{816ED452-9B19-4D5B-B7AE-7EBEE52F4BEF}" type="presParOf" srcId="{0DC7F6A5-EC23-45E9-B4E3-64112628A0A5}" destId="{2B1EB56E-E975-4E2D-A73A-24095906A1C6}" srcOrd="1" destOrd="0" presId="urn:microsoft.com/office/officeart/2005/8/layout/pList1"/>
    <dgm:cxn modelId="{F2A298C7-C41B-441F-8A98-E4A12768C231}" type="presParOf" srcId="{C57B1E94-8D09-4BBD-B367-8C40E77755FE}" destId="{4187E4E9-61F8-4503-9A76-523945FD0CA7}" srcOrd="3" destOrd="0" presId="urn:microsoft.com/office/officeart/2005/8/layout/pList1"/>
    <dgm:cxn modelId="{D6BA90DA-D49F-4B57-BADE-17913CE25563}" type="presParOf" srcId="{C57B1E94-8D09-4BBD-B367-8C40E77755FE}" destId="{36C377E4-2BEB-42F3-85A9-5F4DAE29EE15}" srcOrd="4" destOrd="0" presId="urn:microsoft.com/office/officeart/2005/8/layout/pList1"/>
    <dgm:cxn modelId="{F7B2BF4D-7494-4970-9E87-9F56A8EA972D}" type="presParOf" srcId="{36C377E4-2BEB-42F3-85A9-5F4DAE29EE15}" destId="{7094581B-E54B-4DBD-B38B-D8A63E3D8E58}" srcOrd="0" destOrd="0" presId="urn:microsoft.com/office/officeart/2005/8/layout/pList1"/>
    <dgm:cxn modelId="{FD7F2FFE-CD04-491B-8D4A-86E292044C4E}" type="presParOf" srcId="{36C377E4-2BEB-42F3-85A9-5F4DAE29EE15}" destId="{9B7FD9D3-1011-49D0-A334-4BC706E9573A}" srcOrd="1" destOrd="0" presId="urn:microsoft.com/office/officeart/2005/8/layout/pList1"/>
    <dgm:cxn modelId="{E0B77905-5F44-4D5E-AA11-FA5A209E107C}" type="presParOf" srcId="{C57B1E94-8D09-4BBD-B367-8C40E77755FE}" destId="{7311A10B-0785-439E-A391-83AE3B3553BF}" srcOrd="5" destOrd="0" presId="urn:microsoft.com/office/officeart/2005/8/layout/pList1"/>
    <dgm:cxn modelId="{B17FC1AB-B8D6-43E4-804A-96D043C3B52D}" type="presParOf" srcId="{C57B1E94-8D09-4BBD-B367-8C40E77755FE}" destId="{F4BCBA09-DA7C-41B3-8F5A-7A5CA6F1FF11}" srcOrd="6" destOrd="0" presId="urn:microsoft.com/office/officeart/2005/8/layout/pList1"/>
    <dgm:cxn modelId="{99B4FD86-39AD-44C9-8B76-6B83C7A109FF}" type="presParOf" srcId="{F4BCBA09-DA7C-41B3-8F5A-7A5CA6F1FF11}" destId="{BD79B6CA-0265-495C-B315-3349064E5452}" srcOrd="0" destOrd="0" presId="urn:microsoft.com/office/officeart/2005/8/layout/pList1"/>
    <dgm:cxn modelId="{8BC3CF22-772F-450D-9C9D-06DBDC43780C}" type="presParOf" srcId="{F4BCBA09-DA7C-41B3-8F5A-7A5CA6F1FF11}" destId="{9CCC08D0-EDEC-4C68-B2B0-04B7A35A84C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C9DD82-1A40-48AD-AF17-1E10726465EB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gm:spPr>
      <dgm:t>
        <a:bodyPr/>
        <a:lstStyle/>
        <a:p>
          <a:endParaRPr lang="fr-FR"/>
        </a:p>
      </dgm:t>
    </dgm:pt>
    <dgm:pt modelId="{C79697C3-744C-4E5F-8840-DCD5E1CBE11C}">
      <dgm:prSet/>
      <dgm:spPr>
        <a:solidFill>
          <a:srgbClr val="6CAE3F"/>
        </a:solidFill>
      </dgm:spPr>
      <dgm:t>
        <a:bodyPr/>
        <a:lstStyle/>
        <a:p>
          <a:pPr rtl="0"/>
          <a:r>
            <a:rPr lang="fr-FR" b="0" i="1" u="none" dirty="0" smtClean="0"/>
            <a:t>13</a:t>
          </a:r>
          <a:endParaRPr lang="fr-FR" b="0" i="0" u="none" dirty="0"/>
        </a:p>
      </dgm:t>
    </dgm:pt>
    <dgm:pt modelId="{4502ACD6-C375-4EB0-89B8-051721EB92D2}" type="parTrans" cxnId="{5B77749B-0B06-4C96-832D-7331EA737328}">
      <dgm:prSet/>
      <dgm:spPr/>
      <dgm:t>
        <a:bodyPr/>
        <a:lstStyle/>
        <a:p>
          <a:endParaRPr lang="fr-FR"/>
        </a:p>
      </dgm:t>
    </dgm:pt>
    <dgm:pt modelId="{91271A94-15FF-48F0-A927-6F2EFFF38971}" type="sibTrans" cxnId="{5B77749B-0B06-4C96-832D-7331EA737328}">
      <dgm:prSet/>
      <dgm:spPr/>
      <dgm:t>
        <a:bodyPr/>
        <a:lstStyle/>
        <a:p>
          <a:endParaRPr lang="fr-FR"/>
        </a:p>
      </dgm:t>
    </dgm:pt>
    <dgm:pt modelId="{8182894E-7C7F-4CC7-A294-CC4BEEE541BC}">
      <dgm:prSet/>
      <dgm:spPr>
        <a:solidFill>
          <a:srgbClr val="6CAE3F"/>
        </a:solidFill>
      </dgm:spPr>
      <dgm:t>
        <a:bodyPr/>
        <a:lstStyle/>
        <a:p>
          <a:pPr rtl="0"/>
          <a:r>
            <a:rPr lang="fr-FR" b="0" i="1" u="none" dirty="0" smtClean="0"/>
            <a:t>7</a:t>
          </a:r>
          <a:endParaRPr lang="fr-FR" b="0" i="0" u="none" dirty="0"/>
        </a:p>
      </dgm:t>
    </dgm:pt>
    <dgm:pt modelId="{9950F622-46D1-4D6A-A9A5-9C5BCB743B21}" type="parTrans" cxnId="{ACB47DA0-7312-42C3-BAA0-3B99E508028F}">
      <dgm:prSet/>
      <dgm:spPr/>
      <dgm:t>
        <a:bodyPr/>
        <a:lstStyle/>
        <a:p>
          <a:endParaRPr lang="fr-FR"/>
        </a:p>
      </dgm:t>
    </dgm:pt>
    <dgm:pt modelId="{498882BD-7051-4ED7-9069-CF900DB24525}" type="sibTrans" cxnId="{ACB47DA0-7312-42C3-BAA0-3B99E508028F}">
      <dgm:prSet/>
      <dgm:spPr/>
      <dgm:t>
        <a:bodyPr/>
        <a:lstStyle/>
        <a:p>
          <a:endParaRPr lang="fr-FR"/>
        </a:p>
      </dgm:t>
    </dgm:pt>
    <dgm:pt modelId="{147E123A-AD0F-4BA9-9FCB-2332CDE7B81F}">
      <dgm:prSet/>
      <dgm:spPr>
        <a:solidFill>
          <a:srgbClr val="6CAE3F"/>
        </a:solidFill>
      </dgm:spPr>
      <dgm:t>
        <a:bodyPr/>
        <a:lstStyle/>
        <a:p>
          <a:pPr rtl="0"/>
          <a:r>
            <a:rPr lang="fr-FR" b="0" i="1" u="none" dirty="0" smtClean="0"/>
            <a:t>5</a:t>
          </a:r>
          <a:endParaRPr lang="fr-FR" b="0" i="0" u="none" dirty="0"/>
        </a:p>
      </dgm:t>
    </dgm:pt>
    <dgm:pt modelId="{AC069C14-8629-4986-A6D0-62A31D8CD713}" type="parTrans" cxnId="{FE72EE86-049D-491D-93C7-8C8E445A3332}">
      <dgm:prSet/>
      <dgm:spPr/>
      <dgm:t>
        <a:bodyPr/>
        <a:lstStyle/>
        <a:p>
          <a:endParaRPr lang="fr-FR"/>
        </a:p>
      </dgm:t>
    </dgm:pt>
    <dgm:pt modelId="{6D574D19-C198-42A3-B284-87E1C6DB8595}" type="sibTrans" cxnId="{FE72EE86-049D-491D-93C7-8C8E445A3332}">
      <dgm:prSet/>
      <dgm:spPr/>
      <dgm:t>
        <a:bodyPr/>
        <a:lstStyle/>
        <a:p>
          <a:endParaRPr lang="fr-FR"/>
        </a:p>
      </dgm:t>
    </dgm:pt>
    <dgm:pt modelId="{00E4B67B-9200-4C67-8781-60AF558AB5E8}">
      <dgm:prSet/>
      <dgm:spPr>
        <a:solidFill>
          <a:srgbClr val="6CAE3F"/>
        </a:solidFill>
      </dgm:spPr>
      <dgm:t>
        <a:bodyPr/>
        <a:lstStyle/>
        <a:p>
          <a:pPr rtl="0"/>
          <a:r>
            <a:rPr lang="fr-FR" b="0" i="1" u="none" dirty="0" smtClean="0"/>
            <a:t>1</a:t>
          </a:r>
          <a:endParaRPr lang="fr-FR" b="0" i="0" u="none" dirty="0"/>
        </a:p>
      </dgm:t>
    </dgm:pt>
    <dgm:pt modelId="{0AF4E6FB-5DBF-4FC2-8EED-C04424F19524}" type="parTrans" cxnId="{6942DE1E-E823-46B0-A417-69927D371782}">
      <dgm:prSet/>
      <dgm:spPr/>
      <dgm:t>
        <a:bodyPr/>
        <a:lstStyle/>
        <a:p>
          <a:endParaRPr lang="fr-FR"/>
        </a:p>
      </dgm:t>
    </dgm:pt>
    <dgm:pt modelId="{66495231-075E-4045-9E72-BD008FA7E711}" type="sibTrans" cxnId="{6942DE1E-E823-46B0-A417-69927D371782}">
      <dgm:prSet/>
      <dgm:spPr/>
      <dgm:t>
        <a:bodyPr/>
        <a:lstStyle/>
        <a:p>
          <a:endParaRPr lang="fr-FR"/>
        </a:p>
      </dgm:t>
    </dgm:pt>
    <dgm:pt modelId="{9E2059E1-3ADE-464C-A3BE-4E6B3ACF0826}" type="pres">
      <dgm:prSet presAssocID="{D6C9DD82-1A40-48AD-AF17-1E10726465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E9EBC82-49E8-44D1-9801-474B9C5FFB6D}" type="pres">
      <dgm:prSet presAssocID="{C79697C3-744C-4E5F-8840-DCD5E1CBE1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2C62EB-E03D-4557-8BAA-21D14380525A}" type="pres">
      <dgm:prSet presAssocID="{91271A94-15FF-48F0-A927-6F2EFFF38971}" presName="parTxOnlySpace" presStyleCnt="0"/>
      <dgm:spPr/>
    </dgm:pt>
    <dgm:pt modelId="{37D3EA63-8307-4BFF-BF53-915AC2CD9FA9}" type="pres">
      <dgm:prSet presAssocID="{8182894E-7C7F-4CC7-A294-CC4BEEE541B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C48B3D-14F9-4350-87AD-D0400929C2B0}" type="pres">
      <dgm:prSet presAssocID="{498882BD-7051-4ED7-9069-CF900DB24525}" presName="parTxOnlySpace" presStyleCnt="0"/>
      <dgm:spPr/>
    </dgm:pt>
    <dgm:pt modelId="{A282D403-2A6B-442D-BC78-33F610E477BE}" type="pres">
      <dgm:prSet presAssocID="{147E123A-AD0F-4BA9-9FCB-2332CDE7B81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C1A0BD1-802B-41AB-9CDF-800C386D60CF}" type="pres">
      <dgm:prSet presAssocID="{6D574D19-C198-42A3-B284-87E1C6DB8595}" presName="parTxOnlySpace" presStyleCnt="0"/>
      <dgm:spPr/>
    </dgm:pt>
    <dgm:pt modelId="{E15C77F5-9547-43BA-BA81-8CF4E475C446}" type="pres">
      <dgm:prSet presAssocID="{00E4B67B-9200-4C67-8781-60AF558AB5E8}" presName="parTxOnly" presStyleLbl="node1" presStyleIdx="3" presStyleCnt="4" custLinFactNeighborX="1718" custLinFactNeighborY="-42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0937926-8AD6-490F-AA43-5EFFF4BDF501}" type="presOf" srcId="{00E4B67B-9200-4C67-8781-60AF558AB5E8}" destId="{E15C77F5-9547-43BA-BA81-8CF4E475C446}" srcOrd="0" destOrd="0" presId="urn:microsoft.com/office/officeart/2005/8/layout/chevron1"/>
    <dgm:cxn modelId="{5B77749B-0B06-4C96-832D-7331EA737328}" srcId="{D6C9DD82-1A40-48AD-AF17-1E10726465EB}" destId="{C79697C3-744C-4E5F-8840-DCD5E1CBE11C}" srcOrd="0" destOrd="0" parTransId="{4502ACD6-C375-4EB0-89B8-051721EB92D2}" sibTransId="{91271A94-15FF-48F0-A927-6F2EFFF38971}"/>
    <dgm:cxn modelId="{FE72EE86-049D-491D-93C7-8C8E445A3332}" srcId="{D6C9DD82-1A40-48AD-AF17-1E10726465EB}" destId="{147E123A-AD0F-4BA9-9FCB-2332CDE7B81F}" srcOrd="2" destOrd="0" parTransId="{AC069C14-8629-4986-A6D0-62A31D8CD713}" sibTransId="{6D574D19-C198-42A3-B284-87E1C6DB8595}"/>
    <dgm:cxn modelId="{12CF811A-4A67-4494-8C8E-884089980058}" type="presOf" srcId="{C79697C3-744C-4E5F-8840-DCD5E1CBE11C}" destId="{CE9EBC82-49E8-44D1-9801-474B9C5FFB6D}" srcOrd="0" destOrd="0" presId="urn:microsoft.com/office/officeart/2005/8/layout/chevron1"/>
    <dgm:cxn modelId="{983C5639-54BD-497D-8CF4-F6D2BD63CF1B}" type="presOf" srcId="{147E123A-AD0F-4BA9-9FCB-2332CDE7B81F}" destId="{A282D403-2A6B-442D-BC78-33F610E477BE}" srcOrd="0" destOrd="0" presId="urn:microsoft.com/office/officeart/2005/8/layout/chevron1"/>
    <dgm:cxn modelId="{ACB47DA0-7312-42C3-BAA0-3B99E508028F}" srcId="{D6C9DD82-1A40-48AD-AF17-1E10726465EB}" destId="{8182894E-7C7F-4CC7-A294-CC4BEEE541BC}" srcOrd="1" destOrd="0" parTransId="{9950F622-46D1-4D6A-A9A5-9C5BCB743B21}" sibTransId="{498882BD-7051-4ED7-9069-CF900DB24525}"/>
    <dgm:cxn modelId="{6942DE1E-E823-46B0-A417-69927D371782}" srcId="{D6C9DD82-1A40-48AD-AF17-1E10726465EB}" destId="{00E4B67B-9200-4C67-8781-60AF558AB5E8}" srcOrd="3" destOrd="0" parTransId="{0AF4E6FB-5DBF-4FC2-8EED-C04424F19524}" sibTransId="{66495231-075E-4045-9E72-BD008FA7E711}"/>
    <dgm:cxn modelId="{2A8774F2-FF82-480E-A3FD-EE9E6F8ADCE9}" type="presOf" srcId="{8182894E-7C7F-4CC7-A294-CC4BEEE541BC}" destId="{37D3EA63-8307-4BFF-BF53-915AC2CD9FA9}" srcOrd="0" destOrd="0" presId="urn:microsoft.com/office/officeart/2005/8/layout/chevron1"/>
    <dgm:cxn modelId="{B851FC92-F4C2-4369-A459-D0A6E1C7D9DD}" type="presOf" srcId="{D6C9DD82-1A40-48AD-AF17-1E10726465EB}" destId="{9E2059E1-3ADE-464C-A3BE-4E6B3ACF0826}" srcOrd="0" destOrd="0" presId="urn:microsoft.com/office/officeart/2005/8/layout/chevron1"/>
    <dgm:cxn modelId="{F3D98CD5-C8BA-48AF-8360-0A902F423938}" type="presParOf" srcId="{9E2059E1-3ADE-464C-A3BE-4E6B3ACF0826}" destId="{CE9EBC82-49E8-44D1-9801-474B9C5FFB6D}" srcOrd="0" destOrd="0" presId="urn:microsoft.com/office/officeart/2005/8/layout/chevron1"/>
    <dgm:cxn modelId="{94C4A843-E4AC-4FCD-A8B5-9E9D1D2B6683}" type="presParOf" srcId="{9E2059E1-3ADE-464C-A3BE-4E6B3ACF0826}" destId="{442C62EB-E03D-4557-8BAA-21D14380525A}" srcOrd="1" destOrd="0" presId="urn:microsoft.com/office/officeart/2005/8/layout/chevron1"/>
    <dgm:cxn modelId="{BB1B4C64-6BE6-4288-B161-040F885E60A4}" type="presParOf" srcId="{9E2059E1-3ADE-464C-A3BE-4E6B3ACF0826}" destId="{37D3EA63-8307-4BFF-BF53-915AC2CD9FA9}" srcOrd="2" destOrd="0" presId="urn:microsoft.com/office/officeart/2005/8/layout/chevron1"/>
    <dgm:cxn modelId="{52E7D7C2-0195-4202-97CD-B2159DE84510}" type="presParOf" srcId="{9E2059E1-3ADE-464C-A3BE-4E6B3ACF0826}" destId="{67C48B3D-14F9-4350-87AD-D0400929C2B0}" srcOrd="3" destOrd="0" presId="urn:microsoft.com/office/officeart/2005/8/layout/chevron1"/>
    <dgm:cxn modelId="{203E1F5F-CD92-492C-8EA2-B4DF4A7C6875}" type="presParOf" srcId="{9E2059E1-3ADE-464C-A3BE-4E6B3ACF0826}" destId="{A282D403-2A6B-442D-BC78-33F610E477BE}" srcOrd="4" destOrd="0" presId="urn:microsoft.com/office/officeart/2005/8/layout/chevron1"/>
    <dgm:cxn modelId="{5E76F1FC-9C19-45A2-971E-0A7BC2CF2D94}" type="presParOf" srcId="{9E2059E1-3ADE-464C-A3BE-4E6B3ACF0826}" destId="{5C1A0BD1-802B-41AB-9CDF-800C386D60CF}" srcOrd="5" destOrd="0" presId="urn:microsoft.com/office/officeart/2005/8/layout/chevron1"/>
    <dgm:cxn modelId="{85E1E0C1-469E-4857-8983-51D6FFF56B2B}" type="presParOf" srcId="{9E2059E1-3ADE-464C-A3BE-4E6B3ACF0826}" destId="{E15C77F5-9547-43BA-BA81-8CF4E475C446}" srcOrd="6" destOrd="0" presId="urn:microsoft.com/office/officeart/2005/8/layout/chevron1"/>
  </dgm:cxnLst>
  <dgm:bg>
    <a:noFill/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6C9DD82-1A40-48AD-AF17-1E10726465EB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gm:spPr>
      <dgm:t>
        <a:bodyPr/>
        <a:lstStyle/>
        <a:p>
          <a:endParaRPr lang="fr-FR"/>
        </a:p>
      </dgm:t>
    </dgm:pt>
    <dgm:pt modelId="{D92FF376-5E16-4BD2-A758-18A698222D34}">
      <dgm:prSet/>
      <dgm:spPr>
        <a:solidFill>
          <a:srgbClr val="FFC72F"/>
        </a:solidFill>
      </dgm:spPr>
      <dgm:t>
        <a:bodyPr/>
        <a:lstStyle/>
        <a:p>
          <a:pPr rtl="0"/>
          <a:r>
            <a:rPr lang="fr-FR" b="0" i="1" u="none" dirty="0" smtClean="0">
              <a:solidFill>
                <a:schemeClr val="tx1"/>
              </a:solidFill>
            </a:rPr>
            <a:t>14</a:t>
          </a:r>
          <a:endParaRPr lang="fr-FR" b="0" i="0" u="none" dirty="0">
            <a:solidFill>
              <a:schemeClr val="tx1"/>
            </a:solidFill>
          </a:endParaRPr>
        </a:p>
      </dgm:t>
    </dgm:pt>
    <dgm:pt modelId="{47CD2D9E-6659-445B-8C9E-2785B2D10AFD}" type="parTrans" cxnId="{F5F8E1A9-32AF-4C2F-A588-D537CBE6037F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2ABF988E-5D78-4793-8CE8-4A503A414218}" type="sibTrans" cxnId="{F5F8E1A9-32AF-4C2F-A588-D537CBE6037F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C5E40350-F463-41CA-BD39-740C8FBDF8D7}">
      <dgm:prSet/>
      <dgm:spPr>
        <a:solidFill>
          <a:srgbClr val="FFC72F"/>
        </a:solidFill>
      </dgm:spPr>
      <dgm:t>
        <a:bodyPr/>
        <a:lstStyle/>
        <a:p>
          <a:pPr rtl="0"/>
          <a:r>
            <a:rPr lang="fr-FR" b="0" i="1" u="none" dirty="0" smtClean="0">
              <a:solidFill>
                <a:schemeClr val="tx1"/>
              </a:solidFill>
            </a:rPr>
            <a:t>2</a:t>
          </a:r>
          <a:endParaRPr lang="fr-FR" b="0" i="0" u="none" dirty="0">
            <a:solidFill>
              <a:schemeClr val="tx1"/>
            </a:solidFill>
          </a:endParaRPr>
        </a:p>
      </dgm:t>
    </dgm:pt>
    <dgm:pt modelId="{7E0792CD-FEA3-4B1A-80D1-AE29F41486DE}" type="parTrans" cxnId="{80F1FCB8-6888-4981-97B0-EFB1D00A9C2B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99E74F69-D121-48F3-AF53-2CDCC1950819}" type="sibTrans" cxnId="{80F1FCB8-6888-4981-97B0-EFB1D00A9C2B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AC5981AD-0DA5-455E-A1AE-4EFAED261096}">
      <dgm:prSet/>
      <dgm:spPr>
        <a:solidFill>
          <a:srgbClr val="FFC72F"/>
        </a:solidFill>
      </dgm:spPr>
      <dgm:t>
        <a:bodyPr/>
        <a:lstStyle/>
        <a:p>
          <a:r>
            <a:rPr lang="fr-FR" b="0" i="1" u="none" dirty="0" smtClean="0">
              <a:solidFill>
                <a:schemeClr val="tx1"/>
              </a:solidFill>
            </a:rPr>
            <a:t>1</a:t>
          </a:r>
          <a:endParaRPr lang="fr-FR" dirty="0">
            <a:solidFill>
              <a:schemeClr val="tx1"/>
            </a:solidFill>
          </a:endParaRPr>
        </a:p>
      </dgm:t>
    </dgm:pt>
    <dgm:pt modelId="{3CEB2FF0-22B6-4A33-B06E-0157628E6004}" type="sibTrans" cxnId="{CCB91AEA-D5FA-4751-967F-9709BBA48AC6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CC717C41-80F8-4716-9787-DFA0EFE37063}" type="parTrans" cxnId="{CCB91AEA-D5FA-4751-967F-9709BBA48AC6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9E2059E1-3ADE-464C-A3BE-4E6B3ACF0826}" type="pres">
      <dgm:prSet presAssocID="{D6C9DD82-1A40-48AD-AF17-1E10726465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763FE65-237B-4F9F-9857-7BEC28A85B4A}" type="pres">
      <dgm:prSet presAssocID="{D92FF376-5E16-4BD2-A758-18A698222D3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26C08B9-6BE6-4097-98E6-32254E3EB161}" type="pres">
      <dgm:prSet presAssocID="{2ABF988E-5D78-4793-8CE8-4A503A414218}" presName="parTxOnlySpace" presStyleCnt="0"/>
      <dgm:spPr/>
    </dgm:pt>
    <dgm:pt modelId="{9BA83D95-192D-4AA5-B57F-AFF13EB2341C}" type="pres">
      <dgm:prSet presAssocID="{C5E40350-F463-41CA-BD39-740C8FBDF8D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2094224-2A12-4FEC-84EB-D53D86D249D5}" type="pres">
      <dgm:prSet presAssocID="{99E74F69-D121-48F3-AF53-2CDCC1950819}" presName="parTxOnlySpace" presStyleCnt="0"/>
      <dgm:spPr/>
    </dgm:pt>
    <dgm:pt modelId="{FFF9CA11-988B-4081-8D3F-5729B3468B08}" type="pres">
      <dgm:prSet presAssocID="{AC5981AD-0DA5-455E-A1AE-4EFAED26109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F81CF6-C611-4683-986E-6CE53EAB5E0E}" type="presOf" srcId="{C5E40350-F463-41CA-BD39-740C8FBDF8D7}" destId="{9BA83D95-192D-4AA5-B57F-AFF13EB2341C}" srcOrd="0" destOrd="0" presId="urn:microsoft.com/office/officeart/2005/8/layout/chevron1"/>
    <dgm:cxn modelId="{B851FC92-F4C2-4369-A459-D0A6E1C7D9DD}" type="presOf" srcId="{D6C9DD82-1A40-48AD-AF17-1E10726465EB}" destId="{9E2059E1-3ADE-464C-A3BE-4E6B3ACF0826}" srcOrd="0" destOrd="0" presId="urn:microsoft.com/office/officeart/2005/8/layout/chevron1"/>
    <dgm:cxn modelId="{CCB91AEA-D5FA-4751-967F-9709BBA48AC6}" srcId="{D6C9DD82-1A40-48AD-AF17-1E10726465EB}" destId="{AC5981AD-0DA5-455E-A1AE-4EFAED261096}" srcOrd="2" destOrd="0" parTransId="{CC717C41-80F8-4716-9787-DFA0EFE37063}" sibTransId="{3CEB2FF0-22B6-4A33-B06E-0157628E6004}"/>
    <dgm:cxn modelId="{F5F8E1A9-32AF-4C2F-A588-D537CBE6037F}" srcId="{D6C9DD82-1A40-48AD-AF17-1E10726465EB}" destId="{D92FF376-5E16-4BD2-A758-18A698222D34}" srcOrd="0" destOrd="0" parTransId="{47CD2D9E-6659-445B-8C9E-2785B2D10AFD}" sibTransId="{2ABF988E-5D78-4793-8CE8-4A503A414218}"/>
    <dgm:cxn modelId="{3BC2BBB2-417B-4FC1-871F-54E5EF76E114}" type="presOf" srcId="{D92FF376-5E16-4BD2-A758-18A698222D34}" destId="{E763FE65-237B-4F9F-9857-7BEC28A85B4A}" srcOrd="0" destOrd="0" presId="urn:microsoft.com/office/officeart/2005/8/layout/chevron1"/>
    <dgm:cxn modelId="{C240D568-6190-4A6A-BA18-3FF83AD2B760}" type="presOf" srcId="{AC5981AD-0DA5-455E-A1AE-4EFAED261096}" destId="{FFF9CA11-988B-4081-8D3F-5729B3468B08}" srcOrd="0" destOrd="0" presId="urn:microsoft.com/office/officeart/2005/8/layout/chevron1"/>
    <dgm:cxn modelId="{80F1FCB8-6888-4981-97B0-EFB1D00A9C2B}" srcId="{D6C9DD82-1A40-48AD-AF17-1E10726465EB}" destId="{C5E40350-F463-41CA-BD39-740C8FBDF8D7}" srcOrd="1" destOrd="0" parTransId="{7E0792CD-FEA3-4B1A-80D1-AE29F41486DE}" sibTransId="{99E74F69-D121-48F3-AF53-2CDCC1950819}"/>
    <dgm:cxn modelId="{18233B14-AFDB-41FA-AC69-968FE5E7FDE2}" type="presParOf" srcId="{9E2059E1-3ADE-464C-A3BE-4E6B3ACF0826}" destId="{E763FE65-237B-4F9F-9857-7BEC28A85B4A}" srcOrd="0" destOrd="0" presId="urn:microsoft.com/office/officeart/2005/8/layout/chevron1"/>
    <dgm:cxn modelId="{67553E70-22E6-4231-B6A2-CA66BA5FEE7F}" type="presParOf" srcId="{9E2059E1-3ADE-464C-A3BE-4E6B3ACF0826}" destId="{E26C08B9-6BE6-4097-98E6-32254E3EB161}" srcOrd="1" destOrd="0" presId="urn:microsoft.com/office/officeart/2005/8/layout/chevron1"/>
    <dgm:cxn modelId="{BD08DAF8-0E14-4786-913F-48ED7BC5BE7C}" type="presParOf" srcId="{9E2059E1-3ADE-464C-A3BE-4E6B3ACF0826}" destId="{9BA83D95-192D-4AA5-B57F-AFF13EB2341C}" srcOrd="2" destOrd="0" presId="urn:microsoft.com/office/officeart/2005/8/layout/chevron1"/>
    <dgm:cxn modelId="{C242B160-A7E6-4218-AA67-8DC631E7A929}" type="presParOf" srcId="{9E2059E1-3ADE-464C-A3BE-4E6B3ACF0826}" destId="{F2094224-2A12-4FEC-84EB-D53D86D249D5}" srcOrd="3" destOrd="0" presId="urn:microsoft.com/office/officeart/2005/8/layout/chevron1"/>
    <dgm:cxn modelId="{BA63B03A-DA3C-43EB-8BE7-1521B76C1615}" type="presParOf" srcId="{9E2059E1-3ADE-464C-A3BE-4E6B3ACF0826}" destId="{FFF9CA11-988B-4081-8D3F-5729B3468B08}" srcOrd="4" destOrd="0" presId="urn:microsoft.com/office/officeart/2005/8/layout/chevron1"/>
  </dgm:cxnLst>
  <dgm:bg>
    <a:noFill/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92E51-4032-4B40-8230-CBD2F1649B8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CA0B9E8-B75B-4AB0-A83E-ECF33A178A2F}">
      <dgm:prSet phldrT="[Texte]" custT="1"/>
      <dgm:spPr/>
      <dgm:t>
        <a:bodyPr/>
        <a:lstStyle/>
        <a:p>
          <a:r>
            <a:rPr lang="fr-FR" sz="2800" i="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Les déchets peuvent prendre des formes multiples comme :</a:t>
          </a:r>
          <a:endParaRPr lang="fr-FR" sz="2800" i="0" dirty="0"/>
        </a:p>
      </dgm:t>
    </dgm:pt>
    <dgm:pt modelId="{360086A3-34C4-403E-BF15-B4B50745F7CF}" type="parTrans" cxnId="{E78EB224-8682-4DC2-A7C8-C39D51DAF4DA}">
      <dgm:prSet/>
      <dgm:spPr/>
      <dgm:t>
        <a:bodyPr/>
        <a:lstStyle/>
        <a:p>
          <a:endParaRPr lang="fr-FR"/>
        </a:p>
      </dgm:t>
    </dgm:pt>
    <dgm:pt modelId="{035CC0B8-BC43-4EED-AAE1-B8599F686B84}" type="sibTrans" cxnId="{E78EB224-8682-4DC2-A7C8-C39D51DAF4DA}">
      <dgm:prSet/>
      <dgm:spPr/>
      <dgm:t>
        <a:bodyPr/>
        <a:lstStyle/>
        <a:p>
          <a:endParaRPr lang="fr-FR"/>
        </a:p>
      </dgm:t>
    </dgm:pt>
    <dgm:pt modelId="{B8EC4887-B067-4250-BBEA-3E61C0C3EEEE}" type="pres">
      <dgm:prSet presAssocID="{17D92E51-4032-4B40-8230-CBD2F1649B8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8AAC9B34-3CEA-4866-B511-7DDB20C81522}" type="pres">
      <dgm:prSet presAssocID="{7CA0B9E8-B75B-4AB0-A83E-ECF33A178A2F}" presName="thickLine" presStyleLbl="alignNode1" presStyleIdx="0" presStyleCnt="1"/>
      <dgm:spPr/>
    </dgm:pt>
    <dgm:pt modelId="{785D658A-EFE8-45D0-9E05-56F9F80F2B98}" type="pres">
      <dgm:prSet presAssocID="{7CA0B9E8-B75B-4AB0-A83E-ECF33A178A2F}" presName="horz1" presStyleCnt="0"/>
      <dgm:spPr/>
    </dgm:pt>
    <dgm:pt modelId="{EAEC4F54-FC23-4208-AFE7-26393CF5F726}" type="pres">
      <dgm:prSet presAssocID="{7CA0B9E8-B75B-4AB0-A83E-ECF33A178A2F}" presName="tx1" presStyleLbl="revTx" presStyleIdx="0" presStyleCnt="1"/>
      <dgm:spPr/>
      <dgm:t>
        <a:bodyPr/>
        <a:lstStyle/>
        <a:p>
          <a:endParaRPr lang="fr-FR"/>
        </a:p>
      </dgm:t>
    </dgm:pt>
    <dgm:pt modelId="{6FF89AF1-061D-47EA-A59B-06A484B58E53}" type="pres">
      <dgm:prSet presAssocID="{7CA0B9E8-B75B-4AB0-A83E-ECF33A178A2F}" presName="vert1" presStyleCnt="0"/>
      <dgm:spPr/>
    </dgm:pt>
  </dgm:ptLst>
  <dgm:cxnLst>
    <dgm:cxn modelId="{A31D4D67-EDE9-40BB-B038-C9825D06F84F}" type="presOf" srcId="{7CA0B9E8-B75B-4AB0-A83E-ECF33A178A2F}" destId="{EAEC4F54-FC23-4208-AFE7-26393CF5F726}" srcOrd="0" destOrd="0" presId="urn:microsoft.com/office/officeart/2008/layout/LinedList"/>
    <dgm:cxn modelId="{E78EB224-8682-4DC2-A7C8-C39D51DAF4DA}" srcId="{17D92E51-4032-4B40-8230-CBD2F1649B8A}" destId="{7CA0B9E8-B75B-4AB0-A83E-ECF33A178A2F}" srcOrd="0" destOrd="0" parTransId="{360086A3-34C4-403E-BF15-B4B50745F7CF}" sibTransId="{035CC0B8-BC43-4EED-AAE1-B8599F686B84}"/>
    <dgm:cxn modelId="{F2A024E6-37BA-4F85-AC11-C175FD36660E}" type="presOf" srcId="{17D92E51-4032-4B40-8230-CBD2F1649B8A}" destId="{B8EC4887-B067-4250-BBEA-3E61C0C3EEEE}" srcOrd="0" destOrd="0" presId="urn:microsoft.com/office/officeart/2008/layout/LinedList"/>
    <dgm:cxn modelId="{1EE5A1FF-CB43-44C6-B2D2-63425CEDE7B7}" type="presParOf" srcId="{B8EC4887-B067-4250-BBEA-3E61C0C3EEEE}" destId="{8AAC9B34-3CEA-4866-B511-7DDB20C81522}" srcOrd="0" destOrd="0" presId="urn:microsoft.com/office/officeart/2008/layout/LinedList"/>
    <dgm:cxn modelId="{93FDA771-6A7D-4CC3-B41C-C1224DE11F36}" type="presParOf" srcId="{B8EC4887-B067-4250-BBEA-3E61C0C3EEEE}" destId="{785D658A-EFE8-45D0-9E05-56F9F80F2B98}" srcOrd="1" destOrd="0" presId="urn:microsoft.com/office/officeart/2008/layout/LinedList"/>
    <dgm:cxn modelId="{E5283C31-A582-40DF-8CDB-ED519B4901E9}" type="presParOf" srcId="{785D658A-EFE8-45D0-9E05-56F9F80F2B98}" destId="{EAEC4F54-FC23-4208-AFE7-26393CF5F726}" srcOrd="0" destOrd="0" presId="urn:microsoft.com/office/officeart/2008/layout/LinedList"/>
    <dgm:cxn modelId="{0A7C8AD4-0452-4EF7-9541-DC4C75AB4E44}" type="presParOf" srcId="{785D658A-EFE8-45D0-9E05-56F9F80F2B98}" destId="{6FF89AF1-061D-47EA-A59B-06A484B58E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CC42ED-146A-4826-BFD8-7D8F7299DA12}" type="doc">
      <dgm:prSet loTypeId="urn:microsoft.com/office/officeart/2005/8/layout/hProcess4" loCatId="process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B6AC4D09-FCA4-4D9F-8215-206E1B12E6E1}">
      <dgm:prSet phldrT="[Texte]" custT="1"/>
      <dgm:spPr/>
      <dgm:t>
        <a:bodyPr/>
        <a:lstStyle/>
        <a:p>
          <a:r>
            <a:rPr lang="fr-FR" sz="2800" b="1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Génération</a:t>
          </a:r>
          <a:endParaRPr lang="fr-FR" sz="2800" b="1" dirty="0">
            <a:solidFill>
              <a:schemeClr val="tx1"/>
            </a:solidFill>
          </a:endParaRPr>
        </a:p>
      </dgm:t>
    </dgm:pt>
    <dgm:pt modelId="{2DFEE430-126E-42B3-B22E-199DDAF6F088}" type="parTrans" cxnId="{4ECDAFE0-6267-4443-8654-DD89BBC32900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2D2DEF13-7A72-4E96-8DD9-1A59F344CD80}" type="sibTrans" cxnId="{4ECDAFE0-6267-4443-8654-DD89BBC32900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2A692BEB-BC82-4873-B457-C0FF39A7E45B}">
      <dgm:prSet phldrT="[Texte]" custT="1"/>
      <dgm:spPr/>
      <dgm:t>
        <a:bodyPr/>
        <a:lstStyle/>
        <a:p>
          <a:r>
            <a:rPr lang="fr-FR" sz="1600" b="1" dirty="0" smtClean="0">
              <a:solidFill>
                <a:schemeClr val="tx1"/>
              </a:solidFill>
            </a:rPr>
            <a:t>Hospitaliers</a:t>
          </a:r>
          <a:endParaRPr lang="fr-FR" sz="1600" b="1" dirty="0">
            <a:solidFill>
              <a:schemeClr val="tx1"/>
            </a:solidFill>
          </a:endParaRPr>
        </a:p>
      </dgm:t>
    </dgm:pt>
    <dgm:pt modelId="{D3935CD7-F92E-485C-847C-A1A86EFD0F50}" type="parTrans" cxnId="{4FCE8A27-58DB-42B3-9E70-CEDDE8014296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2A6AB4B2-37D3-4D30-9294-AAFD6F80BD16}" type="sibTrans" cxnId="{4FCE8A27-58DB-42B3-9E70-CEDDE8014296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413A5AD0-2F1B-4F27-A08D-AF8501DBA09D}">
      <dgm:prSet phldrT="[Texte]" custT="1"/>
      <dgm:spPr/>
      <dgm:t>
        <a:bodyPr/>
        <a:lstStyle/>
        <a:p>
          <a:r>
            <a:rPr lang="fr-FR" sz="3200" b="1" dirty="0" smtClean="0">
              <a:solidFill>
                <a:schemeClr val="tx1"/>
              </a:solidFill>
            </a:rPr>
            <a:t>Stockage</a:t>
          </a:r>
          <a:endParaRPr lang="fr-FR" sz="3200" b="1" dirty="0">
            <a:solidFill>
              <a:schemeClr val="tx1"/>
            </a:solidFill>
          </a:endParaRPr>
        </a:p>
      </dgm:t>
    </dgm:pt>
    <dgm:pt modelId="{03E00CD2-7F00-4D3A-B9BE-CD299E5ECDEA}" type="parTrans" cxnId="{AB4B0908-EC63-4056-973D-E8BE0B31290A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927FD378-E00E-4DFE-873C-1D2A2CBF0069}" type="sibTrans" cxnId="{AB4B0908-EC63-4056-973D-E8BE0B31290A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26E8B8E2-3131-46F7-88A7-E1753A84F0B1}">
      <dgm:prSet phldrT="[Texte]" custT="1"/>
      <dgm:spPr/>
      <dgm:t>
        <a:bodyPr/>
        <a:lstStyle/>
        <a:p>
          <a:r>
            <a:rPr lang="fr-FR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Déchets dangereux</a:t>
          </a:r>
          <a:endParaRPr lang="fr-FR" sz="1600" b="1" dirty="0">
            <a:solidFill>
              <a:schemeClr val="tx1"/>
            </a:solidFill>
          </a:endParaRPr>
        </a:p>
      </dgm:t>
    </dgm:pt>
    <dgm:pt modelId="{2B88A9A1-3F6A-4B67-A5D6-E8302292E149}" type="parTrans" cxnId="{30CF3A77-7BB9-4DD9-81EB-AEC29B31379E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0C1CD10E-B5BC-4891-8F8D-2E80ED26CCFF}" type="sibTrans" cxnId="{30CF3A77-7BB9-4DD9-81EB-AEC29B31379E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91317E0B-C9C1-45F6-824B-4AAE7807D95A}">
      <dgm:prSet phldrT="[Texte]" custT="1"/>
      <dgm:spPr/>
      <dgm:t>
        <a:bodyPr/>
        <a:lstStyle/>
        <a:p>
          <a:r>
            <a:rPr lang="fr-FR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Déchets non dangereux</a:t>
          </a:r>
          <a:endParaRPr lang="fr-FR" sz="1600" b="1" dirty="0">
            <a:solidFill>
              <a:schemeClr val="tx1"/>
            </a:solidFill>
          </a:endParaRPr>
        </a:p>
      </dgm:t>
    </dgm:pt>
    <dgm:pt modelId="{41EA63A1-AF37-4664-B278-96E31D51EB33}" type="parTrans" cxnId="{9C6B7D01-8017-412A-98E0-31DCEB947FBD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10DBA7E3-11A5-4E6E-935C-D35D2972A085}" type="sibTrans" cxnId="{9C6B7D01-8017-412A-98E0-31DCEB947FBD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5843B85B-0AF9-4173-9EE4-86E91A31FA1F}">
      <dgm:prSet phldrT="[Texte]" custT="1"/>
      <dgm:spPr/>
      <dgm:t>
        <a:bodyPr/>
        <a:lstStyle/>
        <a:p>
          <a:r>
            <a:rPr lang="fr-FR" sz="2800" b="1" dirty="0" smtClean="0">
              <a:solidFill>
                <a:schemeClr val="tx1"/>
              </a:solidFill>
            </a:rPr>
            <a:t>Traitement</a:t>
          </a:r>
          <a:endParaRPr lang="fr-FR" sz="3200" b="1" dirty="0">
            <a:solidFill>
              <a:schemeClr val="tx1"/>
            </a:solidFill>
          </a:endParaRPr>
        </a:p>
      </dgm:t>
    </dgm:pt>
    <dgm:pt modelId="{5F6BF0F1-9362-44C5-BDB3-33275BA2ABD0}" type="parTrans" cxnId="{E203B0F3-28B5-4DD6-9346-92B0D2CE09E7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3B7619F4-8EFE-411D-843F-BAFCAC55F26F}" type="sibTrans" cxnId="{E203B0F3-28B5-4DD6-9346-92B0D2CE09E7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4CE493AE-7A23-45BD-8C34-A677DABE9DC7}">
      <dgm:prSet phldrT="[Texte]" custT="1"/>
      <dgm:spPr/>
      <dgm:t>
        <a:bodyPr/>
        <a:lstStyle/>
        <a:p>
          <a:r>
            <a:rPr lang="fr-FR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Centre de traitement 1</a:t>
          </a:r>
          <a:endParaRPr lang="fr-FR" sz="1600" b="1" dirty="0">
            <a:solidFill>
              <a:schemeClr val="tx1"/>
            </a:solidFill>
          </a:endParaRPr>
        </a:p>
      </dgm:t>
    </dgm:pt>
    <dgm:pt modelId="{6C76D2ED-E6FA-4B62-A8DF-DCCAC465B7F4}" type="parTrans" cxnId="{E97D164A-B856-40E4-B77B-01993499E4C8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2AD5E88A-81DD-4CB1-8E7A-753A763ACFC1}" type="sibTrans" cxnId="{E97D164A-B856-40E4-B77B-01993499E4C8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A39100F5-2802-4906-9407-E2396E45DC18}">
      <dgm:prSet phldrT="[Texte]" custT="1"/>
      <dgm:spPr/>
      <dgm:t>
        <a:bodyPr/>
        <a:lstStyle/>
        <a:p>
          <a:r>
            <a:rPr lang="fr-FR" sz="1600" b="1" dirty="0" smtClean="0">
              <a:solidFill>
                <a:schemeClr val="tx1"/>
              </a:solidFill>
            </a:rPr>
            <a:t>Centre de traitement 2</a:t>
          </a:r>
          <a:endParaRPr lang="fr-FR" sz="1600" b="1" dirty="0">
            <a:solidFill>
              <a:schemeClr val="tx1"/>
            </a:solidFill>
          </a:endParaRPr>
        </a:p>
      </dgm:t>
    </dgm:pt>
    <dgm:pt modelId="{A7445C3E-85AA-4F73-8D85-FE6FC80A50B0}" type="parTrans" cxnId="{3658DAD6-E92F-4BCE-B04D-4596718D80A9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1FDD0047-AD95-42B8-99BE-D696E756503B}" type="sibTrans" cxnId="{3658DAD6-E92F-4BCE-B04D-4596718D80A9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C40BB610-B19C-4A91-857B-75A43D59358F}">
      <dgm:prSet phldrT="[Texte]" custT="1"/>
      <dgm:spPr/>
      <dgm:t>
        <a:bodyPr/>
        <a:lstStyle/>
        <a:p>
          <a:r>
            <a:rPr lang="fr-FR" sz="1600" b="1" dirty="0" smtClean="0">
              <a:solidFill>
                <a:schemeClr val="tx1"/>
              </a:solidFill>
            </a:rPr>
            <a:t>.</a:t>
          </a:r>
          <a:endParaRPr lang="fr-FR" sz="1600" b="1" dirty="0">
            <a:solidFill>
              <a:schemeClr val="tx1"/>
            </a:solidFill>
          </a:endParaRPr>
        </a:p>
      </dgm:t>
    </dgm:pt>
    <dgm:pt modelId="{31D83EB5-EFAF-48A6-9858-D07EE703503F}" type="parTrans" cxnId="{D8D22EF9-5F0D-4D55-ADE2-34E64DBA92B8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ECB036C7-415F-47E4-BB04-CCAC78F518FF}" type="sibTrans" cxnId="{D8D22EF9-5F0D-4D55-ADE2-34E64DBA92B8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A228036F-7656-4E38-A3EE-C67E357ABAE2}">
      <dgm:prSet phldrT="[Texte]" custT="1"/>
      <dgm:spPr/>
      <dgm:t>
        <a:bodyPr/>
        <a:lstStyle/>
        <a:p>
          <a:r>
            <a:rPr lang="fr-FR" sz="1600" b="1" dirty="0" smtClean="0">
              <a:solidFill>
                <a:schemeClr val="tx1"/>
              </a:solidFill>
            </a:rPr>
            <a:t>.</a:t>
          </a:r>
          <a:endParaRPr lang="fr-FR" sz="1600" b="1" dirty="0">
            <a:solidFill>
              <a:schemeClr val="tx1"/>
            </a:solidFill>
          </a:endParaRPr>
        </a:p>
      </dgm:t>
    </dgm:pt>
    <dgm:pt modelId="{CC1069FC-41A1-4B16-9E4D-AB16E38CBFB3}" type="parTrans" cxnId="{16D64055-3512-4CFD-86B9-C00BA1584BA3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7EF39F8E-460E-4738-823F-7676EB09670C}" type="sibTrans" cxnId="{16D64055-3512-4CFD-86B9-C00BA1584BA3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A6AE813A-E50F-4BE7-AB93-87E088640861}">
      <dgm:prSet phldrT="[Texte]" custT="1"/>
      <dgm:spPr/>
      <dgm:t>
        <a:bodyPr/>
        <a:lstStyle/>
        <a:p>
          <a:r>
            <a:rPr lang="fr-FR" sz="1600" b="1" dirty="0" smtClean="0">
              <a:solidFill>
                <a:schemeClr val="tx1"/>
              </a:solidFill>
            </a:rPr>
            <a:t>Centre de traitement C</a:t>
          </a:r>
          <a:endParaRPr lang="fr-FR" sz="1600" b="1" dirty="0">
            <a:solidFill>
              <a:schemeClr val="tx1"/>
            </a:solidFill>
          </a:endParaRPr>
        </a:p>
      </dgm:t>
    </dgm:pt>
    <dgm:pt modelId="{05A19816-BCA1-4F92-8D52-24B3809DB4C0}" type="parTrans" cxnId="{4A08459D-F37D-4DFF-B832-D31135FD99D6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8AB8283F-56BB-4A0D-9D2B-480E65E949B7}" type="sibTrans" cxnId="{4A08459D-F37D-4DFF-B832-D31135FD99D6}">
      <dgm:prSet/>
      <dgm:spPr/>
      <dgm:t>
        <a:bodyPr/>
        <a:lstStyle/>
        <a:p>
          <a:endParaRPr lang="fr-FR" sz="2000" b="1">
            <a:solidFill>
              <a:schemeClr val="tx1"/>
            </a:solidFill>
          </a:endParaRPr>
        </a:p>
      </dgm:t>
    </dgm:pt>
    <dgm:pt modelId="{31CD754F-3095-4DDD-A06F-D6FDC92B9ECD}" type="pres">
      <dgm:prSet presAssocID="{85CC42ED-146A-4826-BFD8-7D8F7299DA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CA82A1E-614C-49BC-A4C9-2B29E13BFFDA}" type="pres">
      <dgm:prSet presAssocID="{85CC42ED-146A-4826-BFD8-7D8F7299DA12}" presName="tSp" presStyleCnt="0"/>
      <dgm:spPr/>
    </dgm:pt>
    <dgm:pt modelId="{F81AC736-F4DB-423C-A434-E7DC51EE832B}" type="pres">
      <dgm:prSet presAssocID="{85CC42ED-146A-4826-BFD8-7D8F7299DA12}" presName="bSp" presStyleCnt="0"/>
      <dgm:spPr/>
    </dgm:pt>
    <dgm:pt modelId="{2711A50D-8AEE-4437-9A3B-126D4412B135}" type="pres">
      <dgm:prSet presAssocID="{85CC42ED-146A-4826-BFD8-7D8F7299DA12}" presName="process" presStyleCnt="0"/>
      <dgm:spPr/>
    </dgm:pt>
    <dgm:pt modelId="{8E7FF1A7-0E89-4224-89C7-1E5FAD568820}" type="pres">
      <dgm:prSet presAssocID="{B6AC4D09-FCA4-4D9F-8215-206E1B12E6E1}" presName="composite1" presStyleCnt="0"/>
      <dgm:spPr/>
    </dgm:pt>
    <dgm:pt modelId="{39433871-1ED1-44AA-8555-9B318EAAB4A1}" type="pres">
      <dgm:prSet presAssocID="{B6AC4D09-FCA4-4D9F-8215-206E1B12E6E1}" presName="dummyNode1" presStyleLbl="node1" presStyleIdx="0" presStyleCnt="3"/>
      <dgm:spPr/>
    </dgm:pt>
    <dgm:pt modelId="{F96FDA27-C35D-44C5-B4AF-F5DE6AC96D42}" type="pres">
      <dgm:prSet presAssocID="{B6AC4D09-FCA4-4D9F-8215-206E1B12E6E1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CC0407-1043-4B0F-8D56-8FD14BAE3C2D}" type="pres">
      <dgm:prSet presAssocID="{B6AC4D09-FCA4-4D9F-8215-206E1B12E6E1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B9FE3D-8441-4101-B086-97767C24FCED}" type="pres">
      <dgm:prSet presAssocID="{B6AC4D09-FCA4-4D9F-8215-206E1B12E6E1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EC1669-AE0A-42AD-909B-C43F5F6DA4E0}" type="pres">
      <dgm:prSet presAssocID="{B6AC4D09-FCA4-4D9F-8215-206E1B12E6E1}" presName="connSite1" presStyleCnt="0"/>
      <dgm:spPr/>
    </dgm:pt>
    <dgm:pt modelId="{3998441C-EBDE-4A06-AD92-E817D33BE6F3}" type="pres">
      <dgm:prSet presAssocID="{2D2DEF13-7A72-4E96-8DD9-1A59F344CD80}" presName="Name9" presStyleLbl="sibTrans2D1" presStyleIdx="0" presStyleCnt="2"/>
      <dgm:spPr/>
      <dgm:t>
        <a:bodyPr/>
        <a:lstStyle/>
        <a:p>
          <a:endParaRPr lang="fr-FR"/>
        </a:p>
      </dgm:t>
    </dgm:pt>
    <dgm:pt modelId="{B9F934B3-A58C-43AA-993E-1DA65627AF3F}" type="pres">
      <dgm:prSet presAssocID="{413A5AD0-2F1B-4F27-A08D-AF8501DBA09D}" presName="composite2" presStyleCnt="0"/>
      <dgm:spPr/>
    </dgm:pt>
    <dgm:pt modelId="{C3F29006-4A33-458A-854E-1E430360A1C0}" type="pres">
      <dgm:prSet presAssocID="{413A5AD0-2F1B-4F27-A08D-AF8501DBA09D}" presName="dummyNode2" presStyleLbl="node1" presStyleIdx="0" presStyleCnt="3"/>
      <dgm:spPr/>
    </dgm:pt>
    <dgm:pt modelId="{10028407-40A0-41BE-A4D5-7124716D311C}" type="pres">
      <dgm:prSet presAssocID="{413A5AD0-2F1B-4F27-A08D-AF8501DBA09D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E3C9A1-3B76-4AA6-B285-0F07AC58FC5A}" type="pres">
      <dgm:prSet presAssocID="{413A5AD0-2F1B-4F27-A08D-AF8501DBA09D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74BB01A-F327-4A1E-9649-8060C0016E10}" type="pres">
      <dgm:prSet presAssocID="{413A5AD0-2F1B-4F27-A08D-AF8501DBA09D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CBDB77-5DBC-4C0A-BDD1-BA9D6A0F4293}" type="pres">
      <dgm:prSet presAssocID="{413A5AD0-2F1B-4F27-A08D-AF8501DBA09D}" presName="connSite2" presStyleCnt="0"/>
      <dgm:spPr/>
    </dgm:pt>
    <dgm:pt modelId="{E783933D-B419-46F6-81E1-8D24471BF796}" type="pres">
      <dgm:prSet presAssocID="{927FD378-E00E-4DFE-873C-1D2A2CBF0069}" presName="Name18" presStyleLbl="sibTrans2D1" presStyleIdx="1" presStyleCnt="2"/>
      <dgm:spPr/>
      <dgm:t>
        <a:bodyPr/>
        <a:lstStyle/>
        <a:p>
          <a:endParaRPr lang="fr-FR"/>
        </a:p>
      </dgm:t>
    </dgm:pt>
    <dgm:pt modelId="{2FCE5955-A0F4-44E6-A1EE-CA796E05AF2A}" type="pres">
      <dgm:prSet presAssocID="{5843B85B-0AF9-4173-9EE4-86E91A31FA1F}" presName="composite1" presStyleCnt="0"/>
      <dgm:spPr/>
    </dgm:pt>
    <dgm:pt modelId="{4664F3B7-2AF7-41A2-8A91-297BA4CA3739}" type="pres">
      <dgm:prSet presAssocID="{5843B85B-0AF9-4173-9EE4-86E91A31FA1F}" presName="dummyNode1" presStyleLbl="node1" presStyleIdx="1" presStyleCnt="3"/>
      <dgm:spPr/>
    </dgm:pt>
    <dgm:pt modelId="{89486C4F-C49A-42E4-80F4-211555806C70}" type="pres">
      <dgm:prSet presAssocID="{5843B85B-0AF9-4173-9EE4-86E91A31FA1F}" presName="childNode1" presStyleLbl="bgAcc1" presStyleIdx="2" presStyleCnt="3" custScaleY="14071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F7BF818-EDB3-4588-A88D-6ED17983587A}" type="pres">
      <dgm:prSet presAssocID="{5843B85B-0AF9-4173-9EE4-86E91A31FA1F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DE25E1-8105-427E-931E-B24807F91422}" type="pres">
      <dgm:prSet presAssocID="{5843B85B-0AF9-4173-9EE4-86E91A31FA1F}" presName="parentNode1" presStyleLbl="node1" presStyleIdx="2" presStyleCnt="3" custLinFactNeighborX="-2594" custLinFactNeighborY="69182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D57E4D-E133-406F-AB05-EC4EF209DB59}" type="pres">
      <dgm:prSet presAssocID="{5843B85B-0AF9-4173-9EE4-86E91A31FA1F}" presName="connSite1" presStyleCnt="0"/>
      <dgm:spPr/>
    </dgm:pt>
  </dgm:ptLst>
  <dgm:cxnLst>
    <dgm:cxn modelId="{1E4061DA-2985-415E-8A00-A800AE4687FE}" type="presOf" srcId="{A6AE813A-E50F-4BE7-AB93-87E088640861}" destId="{89486C4F-C49A-42E4-80F4-211555806C70}" srcOrd="0" destOrd="4" presId="urn:microsoft.com/office/officeart/2005/8/layout/hProcess4"/>
    <dgm:cxn modelId="{5A14C680-7925-457B-854D-4321EB665E8C}" type="presOf" srcId="{5843B85B-0AF9-4173-9EE4-86E91A31FA1F}" destId="{2FDE25E1-8105-427E-931E-B24807F91422}" srcOrd="0" destOrd="0" presId="urn:microsoft.com/office/officeart/2005/8/layout/hProcess4"/>
    <dgm:cxn modelId="{2F1E6368-9C58-4D18-A942-3BA8E915586B}" type="presOf" srcId="{A39100F5-2802-4906-9407-E2396E45DC18}" destId="{89486C4F-C49A-42E4-80F4-211555806C70}" srcOrd="0" destOrd="1" presId="urn:microsoft.com/office/officeart/2005/8/layout/hProcess4"/>
    <dgm:cxn modelId="{83AE23FC-2A85-48FE-BF11-3D8D91BBF22E}" type="presOf" srcId="{2A692BEB-BC82-4873-B457-C0FF39A7E45B}" destId="{56CC0407-1043-4B0F-8D56-8FD14BAE3C2D}" srcOrd="1" destOrd="0" presId="urn:microsoft.com/office/officeart/2005/8/layout/hProcess4"/>
    <dgm:cxn modelId="{486A62F6-3A4A-4E0B-9520-6ED594E2611F}" type="presOf" srcId="{A39100F5-2802-4906-9407-E2396E45DC18}" destId="{5F7BF818-EDB3-4588-A88D-6ED17983587A}" srcOrd="1" destOrd="1" presId="urn:microsoft.com/office/officeart/2005/8/layout/hProcess4"/>
    <dgm:cxn modelId="{1E5DB7CF-6796-47D0-B663-910F7DCFB52B}" type="presOf" srcId="{91317E0B-C9C1-45F6-824B-4AAE7807D95A}" destId="{B5E3C9A1-3B76-4AA6-B285-0F07AC58FC5A}" srcOrd="1" destOrd="1" presId="urn:microsoft.com/office/officeart/2005/8/layout/hProcess4"/>
    <dgm:cxn modelId="{876AD8BB-804D-4C2E-BE91-725F8E4F4D97}" type="presOf" srcId="{26E8B8E2-3131-46F7-88A7-E1753A84F0B1}" destId="{B5E3C9A1-3B76-4AA6-B285-0F07AC58FC5A}" srcOrd="1" destOrd="0" presId="urn:microsoft.com/office/officeart/2005/8/layout/hProcess4"/>
    <dgm:cxn modelId="{4FCE8A27-58DB-42B3-9E70-CEDDE8014296}" srcId="{B6AC4D09-FCA4-4D9F-8215-206E1B12E6E1}" destId="{2A692BEB-BC82-4873-B457-C0FF39A7E45B}" srcOrd="0" destOrd="0" parTransId="{D3935CD7-F92E-485C-847C-A1A86EFD0F50}" sibTransId="{2A6AB4B2-37D3-4D30-9294-AAFD6F80BD16}"/>
    <dgm:cxn modelId="{04F3A042-AC64-48D0-934E-A295FA3E7D65}" type="presOf" srcId="{A228036F-7656-4E38-A3EE-C67E357ABAE2}" destId="{89486C4F-C49A-42E4-80F4-211555806C70}" srcOrd="0" destOrd="3" presId="urn:microsoft.com/office/officeart/2005/8/layout/hProcess4"/>
    <dgm:cxn modelId="{8023BA31-1002-4426-BF9D-80042523AB82}" type="presOf" srcId="{A6AE813A-E50F-4BE7-AB93-87E088640861}" destId="{5F7BF818-EDB3-4588-A88D-6ED17983587A}" srcOrd="1" destOrd="4" presId="urn:microsoft.com/office/officeart/2005/8/layout/hProcess4"/>
    <dgm:cxn modelId="{AB4B0908-EC63-4056-973D-E8BE0B31290A}" srcId="{85CC42ED-146A-4826-BFD8-7D8F7299DA12}" destId="{413A5AD0-2F1B-4F27-A08D-AF8501DBA09D}" srcOrd="1" destOrd="0" parTransId="{03E00CD2-7F00-4D3A-B9BE-CD299E5ECDEA}" sibTransId="{927FD378-E00E-4DFE-873C-1D2A2CBF0069}"/>
    <dgm:cxn modelId="{80BDEE7D-0FC0-4A76-83FA-2CC001D4E19B}" type="presOf" srcId="{4CE493AE-7A23-45BD-8C34-A677DABE9DC7}" destId="{89486C4F-C49A-42E4-80F4-211555806C70}" srcOrd="0" destOrd="0" presId="urn:microsoft.com/office/officeart/2005/8/layout/hProcess4"/>
    <dgm:cxn modelId="{91F17D0C-38DF-4F13-9BFB-7BB044BDC870}" type="presOf" srcId="{C40BB610-B19C-4A91-857B-75A43D59358F}" destId="{5F7BF818-EDB3-4588-A88D-6ED17983587A}" srcOrd="1" destOrd="2" presId="urn:microsoft.com/office/officeart/2005/8/layout/hProcess4"/>
    <dgm:cxn modelId="{4ECDAFE0-6267-4443-8654-DD89BBC32900}" srcId="{85CC42ED-146A-4826-BFD8-7D8F7299DA12}" destId="{B6AC4D09-FCA4-4D9F-8215-206E1B12E6E1}" srcOrd="0" destOrd="0" parTransId="{2DFEE430-126E-42B3-B22E-199DDAF6F088}" sibTransId="{2D2DEF13-7A72-4E96-8DD9-1A59F344CD80}"/>
    <dgm:cxn modelId="{468473DE-F282-48F0-A1AE-7AF33588C927}" type="presOf" srcId="{927FD378-E00E-4DFE-873C-1D2A2CBF0069}" destId="{E783933D-B419-46F6-81E1-8D24471BF796}" srcOrd="0" destOrd="0" presId="urn:microsoft.com/office/officeart/2005/8/layout/hProcess4"/>
    <dgm:cxn modelId="{4B6CD9EC-5385-44D0-A82A-F24E4205F1E3}" type="presOf" srcId="{85CC42ED-146A-4826-BFD8-7D8F7299DA12}" destId="{31CD754F-3095-4DDD-A06F-D6FDC92B9ECD}" srcOrd="0" destOrd="0" presId="urn:microsoft.com/office/officeart/2005/8/layout/hProcess4"/>
    <dgm:cxn modelId="{80DF8667-2714-49BC-987C-2E4383216ADA}" type="presOf" srcId="{C40BB610-B19C-4A91-857B-75A43D59358F}" destId="{89486C4F-C49A-42E4-80F4-211555806C70}" srcOrd="0" destOrd="2" presId="urn:microsoft.com/office/officeart/2005/8/layout/hProcess4"/>
    <dgm:cxn modelId="{DBDF72E9-70AF-4751-AB10-9BB2FA18109C}" type="presOf" srcId="{26E8B8E2-3131-46F7-88A7-E1753A84F0B1}" destId="{10028407-40A0-41BE-A4D5-7124716D311C}" srcOrd="0" destOrd="0" presId="urn:microsoft.com/office/officeart/2005/8/layout/hProcess4"/>
    <dgm:cxn modelId="{9C6B7D01-8017-412A-98E0-31DCEB947FBD}" srcId="{413A5AD0-2F1B-4F27-A08D-AF8501DBA09D}" destId="{91317E0B-C9C1-45F6-824B-4AAE7807D95A}" srcOrd="1" destOrd="0" parTransId="{41EA63A1-AF37-4664-B278-96E31D51EB33}" sibTransId="{10DBA7E3-11A5-4E6E-935C-D35D2972A085}"/>
    <dgm:cxn modelId="{D8D22EF9-5F0D-4D55-ADE2-34E64DBA92B8}" srcId="{5843B85B-0AF9-4173-9EE4-86E91A31FA1F}" destId="{C40BB610-B19C-4A91-857B-75A43D59358F}" srcOrd="2" destOrd="0" parTransId="{31D83EB5-EFAF-48A6-9858-D07EE703503F}" sibTransId="{ECB036C7-415F-47E4-BB04-CCAC78F518FF}"/>
    <dgm:cxn modelId="{30CCC950-3261-4A68-BFD7-144C302CC97B}" type="presOf" srcId="{2A692BEB-BC82-4873-B457-C0FF39A7E45B}" destId="{F96FDA27-C35D-44C5-B4AF-F5DE6AC96D42}" srcOrd="0" destOrd="0" presId="urn:microsoft.com/office/officeart/2005/8/layout/hProcess4"/>
    <dgm:cxn modelId="{F1F9B7F8-D977-4968-A6B3-A6454BCFB7F2}" type="presOf" srcId="{91317E0B-C9C1-45F6-824B-4AAE7807D95A}" destId="{10028407-40A0-41BE-A4D5-7124716D311C}" srcOrd="0" destOrd="1" presId="urn:microsoft.com/office/officeart/2005/8/layout/hProcess4"/>
    <dgm:cxn modelId="{7DCD1790-8270-433F-9879-F1BB545A48AC}" type="presOf" srcId="{413A5AD0-2F1B-4F27-A08D-AF8501DBA09D}" destId="{A74BB01A-F327-4A1E-9649-8060C0016E10}" srcOrd="0" destOrd="0" presId="urn:microsoft.com/office/officeart/2005/8/layout/hProcess4"/>
    <dgm:cxn modelId="{30CF3A77-7BB9-4DD9-81EB-AEC29B31379E}" srcId="{413A5AD0-2F1B-4F27-A08D-AF8501DBA09D}" destId="{26E8B8E2-3131-46F7-88A7-E1753A84F0B1}" srcOrd="0" destOrd="0" parTransId="{2B88A9A1-3F6A-4B67-A5D6-E8302292E149}" sibTransId="{0C1CD10E-B5BC-4891-8F8D-2E80ED26CCFF}"/>
    <dgm:cxn modelId="{E203B0F3-28B5-4DD6-9346-92B0D2CE09E7}" srcId="{85CC42ED-146A-4826-BFD8-7D8F7299DA12}" destId="{5843B85B-0AF9-4173-9EE4-86E91A31FA1F}" srcOrd="2" destOrd="0" parTransId="{5F6BF0F1-9362-44C5-BDB3-33275BA2ABD0}" sibTransId="{3B7619F4-8EFE-411D-843F-BAFCAC55F26F}"/>
    <dgm:cxn modelId="{E0049445-1E75-42A5-A653-8CA363ADDD15}" type="presOf" srcId="{4CE493AE-7A23-45BD-8C34-A677DABE9DC7}" destId="{5F7BF818-EDB3-4588-A88D-6ED17983587A}" srcOrd="1" destOrd="0" presId="urn:microsoft.com/office/officeart/2005/8/layout/hProcess4"/>
    <dgm:cxn modelId="{4A08459D-F37D-4DFF-B832-D31135FD99D6}" srcId="{5843B85B-0AF9-4173-9EE4-86E91A31FA1F}" destId="{A6AE813A-E50F-4BE7-AB93-87E088640861}" srcOrd="4" destOrd="0" parTransId="{05A19816-BCA1-4F92-8D52-24B3809DB4C0}" sibTransId="{8AB8283F-56BB-4A0D-9D2B-480E65E949B7}"/>
    <dgm:cxn modelId="{59449122-16F0-41DA-884C-9A3C5E58C405}" type="presOf" srcId="{2D2DEF13-7A72-4E96-8DD9-1A59F344CD80}" destId="{3998441C-EBDE-4A06-AD92-E817D33BE6F3}" srcOrd="0" destOrd="0" presId="urn:microsoft.com/office/officeart/2005/8/layout/hProcess4"/>
    <dgm:cxn modelId="{3658DAD6-E92F-4BCE-B04D-4596718D80A9}" srcId="{5843B85B-0AF9-4173-9EE4-86E91A31FA1F}" destId="{A39100F5-2802-4906-9407-E2396E45DC18}" srcOrd="1" destOrd="0" parTransId="{A7445C3E-85AA-4F73-8D85-FE6FC80A50B0}" sibTransId="{1FDD0047-AD95-42B8-99BE-D696E756503B}"/>
    <dgm:cxn modelId="{157F03B5-3887-4592-B9B9-DEFED2D8D08F}" type="presOf" srcId="{A228036F-7656-4E38-A3EE-C67E357ABAE2}" destId="{5F7BF818-EDB3-4588-A88D-6ED17983587A}" srcOrd="1" destOrd="3" presId="urn:microsoft.com/office/officeart/2005/8/layout/hProcess4"/>
    <dgm:cxn modelId="{516D07CE-9EE7-4647-A953-8D98F32469CB}" type="presOf" srcId="{B6AC4D09-FCA4-4D9F-8215-206E1B12E6E1}" destId="{8AB9FE3D-8441-4101-B086-97767C24FCED}" srcOrd="0" destOrd="0" presId="urn:microsoft.com/office/officeart/2005/8/layout/hProcess4"/>
    <dgm:cxn modelId="{16D64055-3512-4CFD-86B9-C00BA1584BA3}" srcId="{5843B85B-0AF9-4173-9EE4-86E91A31FA1F}" destId="{A228036F-7656-4E38-A3EE-C67E357ABAE2}" srcOrd="3" destOrd="0" parTransId="{CC1069FC-41A1-4B16-9E4D-AB16E38CBFB3}" sibTransId="{7EF39F8E-460E-4738-823F-7676EB09670C}"/>
    <dgm:cxn modelId="{E97D164A-B856-40E4-B77B-01993499E4C8}" srcId="{5843B85B-0AF9-4173-9EE4-86E91A31FA1F}" destId="{4CE493AE-7A23-45BD-8C34-A677DABE9DC7}" srcOrd="0" destOrd="0" parTransId="{6C76D2ED-E6FA-4B62-A8DF-DCCAC465B7F4}" sibTransId="{2AD5E88A-81DD-4CB1-8E7A-753A763ACFC1}"/>
    <dgm:cxn modelId="{58964994-537E-448D-82D2-9C8137F4F5BB}" type="presParOf" srcId="{31CD754F-3095-4DDD-A06F-D6FDC92B9ECD}" destId="{5CA82A1E-614C-49BC-A4C9-2B29E13BFFDA}" srcOrd="0" destOrd="0" presId="urn:microsoft.com/office/officeart/2005/8/layout/hProcess4"/>
    <dgm:cxn modelId="{B845BF0A-872C-4BB6-BD88-704807496BF5}" type="presParOf" srcId="{31CD754F-3095-4DDD-A06F-D6FDC92B9ECD}" destId="{F81AC736-F4DB-423C-A434-E7DC51EE832B}" srcOrd="1" destOrd="0" presId="urn:microsoft.com/office/officeart/2005/8/layout/hProcess4"/>
    <dgm:cxn modelId="{CFC6393B-CE09-492C-BDA9-EFF222485E6A}" type="presParOf" srcId="{31CD754F-3095-4DDD-A06F-D6FDC92B9ECD}" destId="{2711A50D-8AEE-4437-9A3B-126D4412B135}" srcOrd="2" destOrd="0" presId="urn:microsoft.com/office/officeart/2005/8/layout/hProcess4"/>
    <dgm:cxn modelId="{D3049D33-4884-498E-B15E-4CBBB3350E1E}" type="presParOf" srcId="{2711A50D-8AEE-4437-9A3B-126D4412B135}" destId="{8E7FF1A7-0E89-4224-89C7-1E5FAD568820}" srcOrd="0" destOrd="0" presId="urn:microsoft.com/office/officeart/2005/8/layout/hProcess4"/>
    <dgm:cxn modelId="{C3DC7411-0B7F-42E2-8A44-AFEE88EA0496}" type="presParOf" srcId="{8E7FF1A7-0E89-4224-89C7-1E5FAD568820}" destId="{39433871-1ED1-44AA-8555-9B318EAAB4A1}" srcOrd="0" destOrd="0" presId="urn:microsoft.com/office/officeart/2005/8/layout/hProcess4"/>
    <dgm:cxn modelId="{604DF7C0-6834-439E-9E85-0D47319BB41E}" type="presParOf" srcId="{8E7FF1A7-0E89-4224-89C7-1E5FAD568820}" destId="{F96FDA27-C35D-44C5-B4AF-F5DE6AC96D42}" srcOrd="1" destOrd="0" presId="urn:microsoft.com/office/officeart/2005/8/layout/hProcess4"/>
    <dgm:cxn modelId="{30CDAC40-1D61-4F92-BD3E-B1980C0DF6F0}" type="presParOf" srcId="{8E7FF1A7-0E89-4224-89C7-1E5FAD568820}" destId="{56CC0407-1043-4B0F-8D56-8FD14BAE3C2D}" srcOrd="2" destOrd="0" presId="urn:microsoft.com/office/officeart/2005/8/layout/hProcess4"/>
    <dgm:cxn modelId="{FA5CB19B-36BA-4A00-93E1-4987329923EA}" type="presParOf" srcId="{8E7FF1A7-0E89-4224-89C7-1E5FAD568820}" destId="{8AB9FE3D-8441-4101-B086-97767C24FCED}" srcOrd="3" destOrd="0" presId="urn:microsoft.com/office/officeart/2005/8/layout/hProcess4"/>
    <dgm:cxn modelId="{89938211-8F29-4041-A51E-FF5BEFD57114}" type="presParOf" srcId="{8E7FF1A7-0E89-4224-89C7-1E5FAD568820}" destId="{C0EC1669-AE0A-42AD-909B-C43F5F6DA4E0}" srcOrd="4" destOrd="0" presId="urn:microsoft.com/office/officeart/2005/8/layout/hProcess4"/>
    <dgm:cxn modelId="{22585C0F-7427-40C0-B0C6-C156BB53F71A}" type="presParOf" srcId="{2711A50D-8AEE-4437-9A3B-126D4412B135}" destId="{3998441C-EBDE-4A06-AD92-E817D33BE6F3}" srcOrd="1" destOrd="0" presId="urn:microsoft.com/office/officeart/2005/8/layout/hProcess4"/>
    <dgm:cxn modelId="{95C86339-EF6C-49FC-8F50-FBEDDA51BD37}" type="presParOf" srcId="{2711A50D-8AEE-4437-9A3B-126D4412B135}" destId="{B9F934B3-A58C-43AA-993E-1DA65627AF3F}" srcOrd="2" destOrd="0" presId="urn:microsoft.com/office/officeart/2005/8/layout/hProcess4"/>
    <dgm:cxn modelId="{D7B9364A-5F34-4594-911C-0486200CD1E0}" type="presParOf" srcId="{B9F934B3-A58C-43AA-993E-1DA65627AF3F}" destId="{C3F29006-4A33-458A-854E-1E430360A1C0}" srcOrd="0" destOrd="0" presId="urn:microsoft.com/office/officeart/2005/8/layout/hProcess4"/>
    <dgm:cxn modelId="{C63301CF-2C3A-4010-8F09-F0CD601791A6}" type="presParOf" srcId="{B9F934B3-A58C-43AA-993E-1DA65627AF3F}" destId="{10028407-40A0-41BE-A4D5-7124716D311C}" srcOrd="1" destOrd="0" presId="urn:microsoft.com/office/officeart/2005/8/layout/hProcess4"/>
    <dgm:cxn modelId="{B6EBE2C1-6142-46E5-ACDA-55C5DF791145}" type="presParOf" srcId="{B9F934B3-A58C-43AA-993E-1DA65627AF3F}" destId="{B5E3C9A1-3B76-4AA6-B285-0F07AC58FC5A}" srcOrd="2" destOrd="0" presId="urn:microsoft.com/office/officeart/2005/8/layout/hProcess4"/>
    <dgm:cxn modelId="{D090F575-592C-4168-B6C0-CAA045D25704}" type="presParOf" srcId="{B9F934B3-A58C-43AA-993E-1DA65627AF3F}" destId="{A74BB01A-F327-4A1E-9649-8060C0016E10}" srcOrd="3" destOrd="0" presId="urn:microsoft.com/office/officeart/2005/8/layout/hProcess4"/>
    <dgm:cxn modelId="{A34093C9-7E6F-4659-80E7-7EF3047C65C3}" type="presParOf" srcId="{B9F934B3-A58C-43AA-993E-1DA65627AF3F}" destId="{19CBDB77-5DBC-4C0A-BDD1-BA9D6A0F4293}" srcOrd="4" destOrd="0" presId="urn:microsoft.com/office/officeart/2005/8/layout/hProcess4"/>
    <dgm:cxn modelId="{9483088A-8F7F-43F8-982C-6FD63FE5A668}" type="presParOf" srcId="{2711A50D-8AEE-4437-9A3B-126D4412B135}" destId="{E783933D-B419-46F6-81E1-8D24471BF796}" srcOrd="3" destOrd="0" presId="urn:microsoft.com/office/officeart/2005/8/layout/hProcess4"/>
    <dgm:cxn modelId="{4BF145A3-A89F-47C7-A446-8B21022AB44A}" type="presParOf" srcId="{2711A50D-8AEE-4437-9A3B-126D4412B135}" destId="{2FCE5955-A0F4-44E6-A1EE-CA796E05AF2A}" srcOrd="4" destOrd="0" presId="urn:microsoft.com/office/officeart/2005/8/layout/hProcess4"/>
    <dgm:cxn modelId="{3EDA5CFC-69E1-4F0B-B74B-E06D9AC4F188}" type="presParOf" srcId="{2FCE5955-A0F4-44E6-A1EE-CA796E05AF2A}" destId="{4664F3B7-2AF7-41A2-8A91-297BA4CA3739}" srcOrd="0" destOrd="0" presId="urn:microsoft.com/office/officeart/2005/8/layout/hProcess4"/>
    <dgm:cxn modelId="{8557FAB3-E353-4771-B448-67B4DC53CC64}" type="presParOf" srcId="{2FCE5955-A0F4-44E6-A1EE-CA796E05AF2A}" destId="{89486C4F-C49A-42E4-80F4-211555806C70}" srcOrd="1" destOrd="0" presId="urn:microsoft.com/office/officeart/2005/8/layout/hProcess4"/>
    <dgm:cxn modelId="{E00A67DC-3DF5-451E-8768-5F340222960C}" type="presParOf" srcId="{2FCE5955-A0F4-44E6-A1EE-CA796E05AF2A}" destId="{5F7BF818-EDB3-4588-A88D-6ED17983587A}" srcOrd="2" destOrd="0" presId="urn:microsoft.com/office/officeart/2005/8/layout/hProcess4"/>
    <dgm:cxn modelId="{E79F5741-D537-4C31-A27D-5FA60FCA7F05}" type="presParOf" srcId="{2FCE5955-A0F4-44E6-A1EE-CA796E05AF2A}" destId="{2FDE25E1-8105-427E-931E-B24807F91422}" srcOrd="3" destOrd="0" presId="urn:microsoft.com/office/officeart/2005/8/layout/hProcess4"/>
    <dgm:cxn modelId="{AFE02B2E-8243-412E-B5A0-C9012D05DD67}" type="presParOf" srcId="{2FCE5955-A0F4-44E6-A1EE-CA796E05AF2A}" destId="{A2D57E4D-E133-406F-AB05-EC4EF209DB5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1E28AD-60AC-4415-91FC-7EC2C4D11B6E}" type="doc">
      <dgm:prSet loTypeId="urn:microsoft.com/office/officeart/2005/8/layout/vProcess5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E0FC272-5383-461D-96CC-73269A4C64E3}">
      <dgm:prSet phldrT="[Texte]"/>
      <dgm:spPr/>
      <dgm:t>
        <a:bodyPr/>
        <a:lstStyle/>
        <a:p>
          <a:r>
            <a:rPr lang="fr-FR" b="1" cap="none" spc="50" smtClean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  <a:cs typeface="Arial" pitchFamily="34" charset="0"/>
            </a:rPr>
            <a:t>Collecter les déchets des activités de soin.</a:t>
          </a:r>
          <a:endParaRPr lang="fr-FR" b="1" cap="none" spc="50" dirty="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50CEF3F2-DA6D-4BB8-B623-9F244D8CBB05}" type="parTrans" cxnId="{67F5631F-CED9-4D99-A5A2-3A70D12F6986}">
      <dgm:prSet/>
      <dgm:spPr/>
      <dgm:t>
        <a:bodyPr/>
        <a:lstStyle/>
        <a:p>
          <a:endParaRPr lang="fr-FR" b="1" cap="none" spc="5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25A3DC78-32AB-418B-9895-3780519B8CEC}" type="sibTrans" cxnId="{67F5631F-CED9-4D99-A5A2-3A70D12F6986}">
      <dgm:prSet/>
      <dgm:spPr/>
      <dgm:t>
        <a:bodyPr/>
        <a:lstStyle/>
        <a:p>
          <a:endParaRPr lang="fr-FR" b="1" cap="none" spc="5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B989EE61-8607-4AFC-817C-C33EDDAB40F3}">
      <dgm:prSet phldrT="[Texte]"/>
      <dgm:spPr/>
      <dgm:t>
        <a:bodyPr/>
        <a:lstStyle/>
        <a:p>
          <a:r>
            <a:rPr lang="fr-FR" b="1" cap="none" spc="50" smtClean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  <a:cs typeface="Arial" pitchFamily="34" charset="0"/>
            </a:rPr>
            <a:t>Transporter les déchets des activités de soin.</a:t>
          </a:r>
          <a:endParaRPr lang="fr-FR" b="1" cap="none" spc="50" dirty="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C01B58C2-784F-47F8-9126-3DAB33951461}" type="parTrans" cxnId="{8E43F392-1A56-4B76-A92C-6E321FDE11B8}">
      <dgm:prSet/>
      <dgm:spPr/>
      <dgm:t>
        <a:bodyPr/>
        <a:lstStyle/>
        <a:p>
          <a:endParaRPr lang="fr-FR" b="1" cap="none" spc="5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AEFFB562-CDAC-49B2-941A-668D7328BB90}" type="sibTrans" cxnId="{8E43F392-1A56-4B76-A92C-6E321FDE11B8}">
      <dgm:prSet/>
      <dgm:spPr/>
      <dgm:t>
        <a:bodyPr/>
        <a:lstStyle/>
        <a:p>
          <a:endParaRPr lang="fr-FR" b="1" cap="none" spc="5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660D6DA8-8ED1-4D04-8C3E-DD757521BBFC}">
      <dgm:prSet phldrT="[Texte]"/>
      <dgm:spPr/>
      <dgm:t>
        <a:bodyPr/>
        <a:lstStyle/>
        <a:p>
          <a:r>
            <a:rPr lang="fr-FR" b="1" cap="none" spc="50" smtClean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  <a:cs typeface="Arial" pitchFamily="34" charset="0"/>
            </a:rPr>
            <a:t>Traiter, à recycler et/ou à détruire.</a:t>
          </a:r>
          <a:endParaRPr lang="fr-FR" b="1" cap="none" spc="50" dirty="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FF56B72E-9485-40E7-9D80-3D8066248A83}" type="parTrans" cxnId="{ACF16CC7-B700-4FC6-8F19-E7D53B75E85C}">
      <dgm:prSet/>
      <dgm:spPr/>
      <dgm:t>
        <a:bodyPr/>
        <a:lstStyle/>
        <a:p>
          <a:endParaRPr lang="fr-FR" b="1" cap="none" spc="5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6DD5CD25-6B2F-4F20-810C-D70D3B80C274}" type="sibTrans" cxnId="{ACF16CC7-B700-4FC6-8F19-E7D53B75E85C}">
      <dgm:prSet/>
      <dgm:spPr/>
      <dgm:t>
        <a:bodyPr/>
        <a:lstStyle/>
        <a:p>
          <a:endParaRPr lang="fr-FR" b="1" cap="none" spc="5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7F0B6D8D-95A1-4A00-9962-11505F806364}" type="pres">
      <dgm:prSet presAssocID="{2D1E28AD-60AC-4415-91FC-7EC2C4D11B6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CD75930-B15B-4E8D-B18E-D28AEA62DCF2}" type="pres">
      <dgm:prSet presAssocID="{2D1E28AD-60AC-4415-91FC-7EC2C4D11B6E}" presName="dummyMaxCanvas" presStyleCnt="0">
        <dgm:presLayoutVars/>
      </dgm:prSet>
      <dgm:spPr/>
    </dgm:pt>
    <dgm:pt modelId="{7EB2F2B1-D798-420F-98DB-4920D06CD40F}" type="pres">
      <dgm:prSet presAssocID="{2D1E28AD-60AC-4415-91FC-7EC2C4D11B6E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DD4490-AB9D-4616-BF81-9604E6D192EE}" type="pres">
      <dgm:prSet presAssocID="{2D1E28AD-60AC-4415-91FC-7EC2C4D11B6E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091F28-DC0D-4C70-A284-631BE961CB85}" type="pres">
      <dgm:prSet presAssocID="{2D1E28AD-60AC-4415-91FC-7EC2C4D11B6E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E1F0A3-2FE5-46E1-85EB-4C5E3D994D3B}" type="pres">
      <dgm:prSet presAssocID="{2D1E28AD-60AC-4415-91FC-7EC2C4D11B6E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987C6B0-271F-4292-8C36-FFFFBD357A68}" type="pres">
      <dgm:prSet presAssocID="{2D1E28AD-60AC-4415-91FC-7EC2C4D11B6E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F37500-FE47-4D46-A03C-8E40EF42D3AF}" type="pres">
      <dgm:prSet presAssocID="{2D1E28AD-60AC-4415-91FC-7EC2C4D11B6E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3CF0A98-3B8C-4463-ADF4-C9E5712A0E87}" type="pres">
      <dgm:prSet presAssocID="{2D1E28AD-60AC-4415-91FC-7EC2C4D11B6E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3E2D98-21D8-4F00-A7A8-6E8D2CC091BB}" type="pres">
      <dgm:prSet presAssocID="{2D1E28AD-60AC-4415-91FC-7EC2C4D11B6E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E4BDFC8-1274-48E2-9045-234F99A53C80}" type="presOf" srcId="{AEFFB562-CDAC-49B2-941A-668D7328BB90}" destId="{2987C6B0-271F-4292-8C36-FFFFBD357A68}" srcOrd="0" destOrd="0" presId="urn:microsoft.com/office/officeart/2005/8/layout/vProcess5"/>
    <dgm:cxn modelId="{ACF16CC7-B700-4FC6-8F19-E7D53B75E85C}" srcId="{2D1E28AD-60AC-4415-91FC-7EC2C4D11B6E}" destId="{660D6DA8-8ED1-4D04-8C3E-DD757521BBFC}" srcOrd="2" destOrd="0" parTransId="{FF56B72E-9485-40E7-9D80-3D8066248A83}" sibTransId="{6DD5CD25-6B2F-4F20-810C-D70D3B80C274}"/>
    <dgm:cxn modelId="{0AF615AF-DB68-4772-92AA-BE37A3298C8B}" type="presOf" srcId="{7E0FC272-5383-461D-96CC-73269A4C64E3}" destId="{7EB2F2B1-D798-420F-98DB-4920D06CD40F}" srcOrd="0" destOrd="0" presId="urn:microsoft.com/office/officeart/2005/8/layout/vProcess5"/>
    <dgm:cxn modelId="{04D5012F-47CF-4CE0-9303-6FE5C66283A0}" type="presOf" srcId="{660D6DA8-8ED1-4D04-8C3E-DD757521BBFC}" destId="{FD091F28-DC0D-4C70-A284-631BE961CB85}" srcOrd="0" destOrd="0" presId="urn:microsoft.com/office/officeart/2005/8/layout/vProcess5"/>
    <dgm:cxn modelId="{DA0896AE-C35C-41F4-8288-DC0FB1532A30}" type="presOf" srcId="{25A3DC78-32AB-418B-9895-3780519B8CEC}" destId="{95E1F0A3-2FE5-46E1-85EB-4C5E3D994D3B}" srcOrd="0" destOrd="0" presId="urn:microsoft.com/office/officeart/2005/8/layout/vProcess5"/>
    <dgm:cxn modelId="{7EFA44CE-97E0-401A-8040-9BFF81181A45}" type="presOf" srcId="{B989EE61-8607-4AFC-817C-C33EDDAB40F3}" destId="{0EDD4490-AB9D-4616-BF81-9604E6D192EE}" srcOrd="0" destOrd="0" presId="urn:microsoft.com/office/officeart/2005/8/layout/vProcess5"/>
    <dgm:cxn modelId="{5D7DE071-3A01-4708-8A4B-E3A53716128C}" type="presOf" srcId="{7E0FC272-5383-461D-96CC-73269A4C64E3}" destId="{FCF37500-FE47-4D46-A03C-8E40EF42D3AF}" srcOrd="1" destOrd="0" presId="urn:microsoft.com/office/officeart/2005/8/layout/vProcess5"/>
    <dgm:cxn modelId="{B333C96C-2F87-4E99-A949-1A4A81474A20}" type="presOf" srcId="{2D1E28AD-60AC-4415-91FC-7EC2C4D11B6E}" destId="{7F0B6D8D-95A1-4A00-9962-11505F806364}" srcOrd="0" destOrd="0" presId="urn:microsoft.com/office/officeart/2005/8/layout/vProcess5"/>
    <dgm:cxn modelId="{67F5631F-CED9-4D99-A5A2-3A70D12F6986}" srcId="{2D1E28AD-60AC-4415-91FC-7EC2C4D11B6E}" destId="{7E0FC272-5383-461D-96CC-73269A4C64E3}" srcOrd="0" destOrd="0" parTransId="{50CEF3F2-DA6D-4BB8-B623-9F244D8CBB05}" sibTransId="{25A3DC78-32AB-418B-9895-3780519B8CEC}"/>
    <dgm:cxn modelId="{DA66715D-D4C9-443B-8580-218664A18662}" type="presOf" srcId="{660D6DA8-8ED1-4D04-8C3E-DD757521BBFC}" destId="{503E2D98-21D8-4F00-A7A8-6E8D2CC091BB}" srcOrd="1" destOrd="0" presId="urn:microsoft.com/office/officeart/2005/8/layout/vProcess5"/>
    <dgm:cxn modelId="{73900DEC-C8F5-4B37-8B8B-6A8A0555401C}" type="presOf" srcId="{B989EE61-8607-4AFC-817C-C33EDDAB40F3}" destId="{A3CF0A98-3B8C-4463-ADF4-C9E5712A0E87}" srcOrd="1" destOrd="0" presId="urn:microsoft.com/office/officeart/2005/8/layout/vProcess5"/>
    <dgm:cxn modelId="{8E43F392-1A56-4B76-A92C-6E321FDE11B8}" srcId="{2D1E28AD-60AC-4415-91FC-7EC2C4D11B6E}" destId="{B989EE61-8607-4AFC-817C-C33EDDAB40F3}" srcOrd="1" destOrd="0" parTransId="{C01B58C2-784F-47F8-9126-3DAB33951461}" sibTransId="{AEFFB562-CDAC-49B2-941A-668D7328BB90}"/>
    <dgm:cxn modelId="{89E24777-3A48-4BA7-9FAC-914A4D9E93C1}" type="presParOf" srcId="{7F0B6D8D-95A1-4A00-9962-11505F806364}" destId="{FCD75930-B15B-4E8D-B18E-D28AEA62DCF2}" srcOrd="0" destOrd="0" presId="urn:microsoft.com/office/officeart/2005/8/layout/vProcess5"/>
    <dgm:cxn modelId="{5817E05E-A82E-446F-BB61-1DECE1EB5A90}" type="presParOf" srcId="{7F0B6D8D-95A1-4A00-9962-11505F806364}" destId="{7EB2F2B1-D798-420F-98DB-4920D06CD40F}" srcOrd="1" destOrd="0" presId="urn:microsoft.com/office/officeart/2005/8/layout/vProcess5"/>
    <dgm:cxn modelId="{B0701845-DAB5-4A7B-8411-FC27A40D58D3}" type="presParOf" srcId="{7F0B6D8D-95A1-4A00-9962-11505F806364}" destId="{0EDD4490-AB9D-4616-BF81-9604E6D192EE}" srcOrd="2" destOrd="0" presId="urn:microsoft.com/office/officeart/2005/8/layout/vProcess5"/>
    <dgm:cxn modelId="{B97DCF5C-2215-4EC3-A950-53349982E740}" type="presParOf" srcId="{7F0B6D8D-95A1-4A00-9962-11505F806364}" destId="{FD091F28-DC0D-4C70-A284-631BE961CB85}" srcOrd="3" destOrd="0" presId="urn:microsoft.com/office/officeart/2005/8/layout/vProcess5"/>
    <dgm:cxn modelId="{24096ED4-5AE5-4603-B011-375806C0D7B9}" type="presParOf" srcId="{7F0B6D8D-95A1-4A00-9962-11505F806364}" destId="{95E1F0A3-2FE5-46E1-85EB-4C5E3D994D3B}" srcOrd="4" destOrd="0" presId="urn:microsoft.com/office/officeart/2005/8/layout/vProcess5"/>
    <dgm:cxn modelId="{A503B2F2-C6B3-410C-80C0-F7CF80310EF0}" type="presParOf" srcId="{7F0B6D8D-95A1-4A00-9962-11505F806364}" destId="{2987C6B0-271F-4292-8C36-FFFFBD357A68}" srcOrd="5" destOrd="0" presId="urn:microsoft.com/office/officeart/2005/8/layout/vProcess5"/>
    <dgm:cxn modelId="{E2D82F51-9A88-4496-A2C8-7DD4B84A438A}" type="presParOf" srcId="{7F0B6D8D-95A1-4A00-9962-11505F806364}" destId="{FCF37500-FE47-4D46-A03C-8E40EF42D3AF}" srcOrd="6" destOrd="0" presId="urn:microsoft.com/office/officeart/2005/8/layout/vProcess5"/>
    <dgm:cxn modelId="{67E18CE1-1F06-4DD1-BE0C-1D5A3CAFA6DD}" type="presParOf" srcId="{7F0B6D8D-95A1-4A00-9962-11505F806364}" destId="{A3CF0A98-3B8C-4463-ADF4-C9E5712A0E87}" srcOrd="7" destOrd="0" presId="urn:microsoft.com/office/officeart/2005/8/layout/vProcess5"/>
    <dgm:cxn modelId="{C55A1A24-C29A-452A-AD76-79C16B872887}" type="presParOf" srcId="{7F0B6D8D-95A1-4A00-9962-11505F806364}" destId="{503E2D98-21D8-4F00-A7A8-6E8D2CC091B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A8826D-82EC-46C6-921B-C0E03F405A90}" type="doc">
      <dgm:prSet loTypeId="urn:microsoft.com/office/officeart/2005/8/layout/hierarchy3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4F83B3B0-1833-4256-88ED-652D56AB5B42}">
      <dgm:prSet phldrT="[Texte]"/>
      <dgm:spPr/>
      <dgm:t>
        <a:bodyPr/>
        <a:lstStyle/>
        <a:p>
          <a:r>
            <a:rPr lang="fr-FR" dirty="0" smtClean="0"/>
            <a:t>Bizerte</a:t>
          </a:r>
          <a:endParaRPr lang="fr-FR" dirty="0"/>
        </a:p>
      </dgm:t>
    </dgm:pt>
    <dgm:pt modelId="{A81E6731-AF81-4A8F-A767-0A3612B4E12F}" type="parTrans" cxnId="{105E9CF0-8801-4708-8D73-87C1D167F84B}">
      <dgm:prSet/>
      <dgm:spPr/>
      <dgm:t>
        <a:bodyPr/>
        <a:lstStyle/>
        <a:p>
          <a:endParaRPr lang="fr-FR"/>
        </a:p>
      </dgm:t>
    </dgm:pt>
    <dgm:pt modelId="{E76C1FB6-7D51-4844-8957-16217E3006F2}" type="sibTrans" cxnId="{105E9CF0-8801-4708-8D73-87C1D167F84B}">
      <dgm:prSet/>
      <dgm:spPr/>
      <dgm:t>
        <a:bodyPr/>
        <a:lstStyle/>
        <a:p>
          <a:endParaRPr lang="fr-FR"/>
        </a:p>
      </dgm:t>
    </dgm:pt>
    <dgm:pt modelId="{2F0A9CC8-A9F2-415D-99B2-3E332AF21CF0}">
      <dgm:prSet phldrT="[Texte]"/>
      <dgm:spPr/>
      <dgm:t>
        <a:bodyPr/>
        <a:lstStyle/>
        <a:p>
          <a:r>
            <a:rPr lang="fr-FR" dirty="0" smtClean="0"/>
            <a:t>Le Kef</a:t>
          </a:r>
          <a:endParaRPr lang="fr-FR" dirty="0"/>
        </a:p>
      </dgm:t>
    </dgm:pt>
    <dgm:pt modelId="{321FC146-CA87-4D39-A39B-9856CB8450EF}" type="parTrans" cxnId="{B87AC132-3095-4719-BE59-C363D85F5026}">
      <dgm:prSet/>
      <dgm:spPr/>
      <dgm:t>
        <a:bodyPr/>
        <a:lstStyle/>
        <a:p>
          <a:endParaRPr lang="fr-FR"/>
        </a:p>
      </dgm:t>
    </dgm:pt>
    <dgm:pt modelId="{53177CEF-A637-453D-9F24-57C53377FDB7}" type="sibTrans" cxnId="{B87AC132-3095-4719-BE59-C363D85F5026}">
      <dgm:prSet/>
      <dgm:spPr/>
      <dgm:t>
        <a:bodyPr/>
        <a:lstStyle/>
        <a:p>
          <a:endParaRPr lang="fr-FR"/>
        </a:p>
      </dgm:t>
    </dgm:pt>
    <dgm:pt modelId="{A61C5E25-B0E9-4BC8-AE2F-86AD9E2BB780}">
      <dgm:prSet phldrT="[Texte]"/>
      <dgm:spPr/>
      <dgm:t>
        <a:bodyPr/>
        <a:lstStyle/>
        <a:p>
          <a:r>
            <a:rPr lang="fr-FR" dirty="0" smtClean="0"/>
            <a:t>Sousse</a:t>
          </a:r>
          <a:endParaRPr lang="fr-FR" dirty="0"/>
        </a:p>
      </dgm:t>
    </dgm:pt>
    <dgm:pt modelId="{BED71B07-3AF6-4776-BD9E-F0E5AB4B492B}" type="parTrans" cxnId="{4822311B-6EE3-4821-B93F-76172EE8962D}">
      <dgm:prSet/>
      <dgm:spPr/>
      <dgm:t>
        <a:bodyPr/>
        <a:lstStyle/>
        <a:p>
          <a:endParaRPr lang="fr-FR"/>
        </a:p>
      </dgm:t>
    </dgm:pt>
    <dgm:pt modelId="{EA29E932-E6C7-42EB-923A-5A4D06B51ACA}" type="sibTrans" cxnId="{4822311B-6EE3-4821-B93F-76172EE8962D}">
      <dgm:prSet/>
      <dgm:spPr/>
      <dgm:t>
        <a:bodyPr/>
        <a:lstStyle/>
        <a:p>
          <a:endParaRPr lang="fr-FR"/>
        </a:p>
      </dgm:t>
    </dgm:pt>
    <dgm:pt modelId="{AEDC6C98-5F33-4635-BB4F-D8BA6470978C}">
      <dgm:prSet phldrT="[Texte]"/>
      <dgm:spPr/>
      <dgm:t>
        <a:bodyPr/>
        <a:lstStyle/>
        <a:p>
          <a:r>
            <a:rPr lang="fr-FR" dirty="0" smtClean="0"/>
            <a:t>Gafsa</a:t>
          </a:r>
          <a:endParaRPr lang="fr-FR" dirty="0"/>
        </a:p>
      </dgm:t>
    </dgm:pt>
    <dgm:pt modelId="{3BB455DD-D1F2-4B57-B6D5-1B6DE4B397C8}" type="parTrans" cxnId="{CDDBC5BC-C890-406D-BBC2-698D3181C0FB}">
      <dgm:prSet/>
      <dgm:spPr/>
      <dgm:t>
        <a:bodyPr/>
        <a:lstStyle/>
        <a:p>
          <a:endParaRPr lang="fr-FR"/>
        </a:p>
      </dgm:t>
    </dgm:pt>
    <dgm:pt modelId="{77F81C09-1FBE-401B-9A71-180C0B4A03F5}" type="sibTrans" cxnId="{CDDBC5BC-C890-406D-BBC2-698D3181C0FB}">
      <dgm:prSet/>
      <dgm:spPr/>
      <dgm:t>
        <a:bodyPr/>
        <a:lstStyle/>
        <a:p>
          <a:endParaRPr lang="fr-FR"/>
        </a:p>
      </dgm:t>
    </dgm:pt>
    <dgm:pt modelId="{A92B889B-7C38-421B-B1CE-69F2A7654477}">
      <dgm:prSet phldrT="[Texte]"/>
      <dgm:spPr/>
      <dgm:t>
        <a:bodyPr/>
        <a:lstStyle/>
        <a:p>
          <a:r>
            <a:rPr lang="fr-FR" dirty="0" smtClean="0"/>
            <a:t>Médnine</a:t>
          </a:r>
          <a:endParaRPr lang="fr-FR" dirty="0"/>
        </a:p>
      </dgm:t>
    </dgm:pt>
    <dgm:pt modelId="{E9CB103A-9615-40F3-9111-3DDF873297E4}" type="parTrans" cxnId="{608B7B10-F558-4641-8CCF-56A857D6B78C}">
      <dgm:prSet/>
      <dgm:spPr/>
      <dgm:t>
        <a:bodyPr/>
        <a:lstStyle/>
        <a:p>
          <a:endParaRPr lang="fr-FR"/>
        </a:p>
      </dgm:t>
    </dgm:pt>
    <dgm:pt modelId="{5C268C1B-281B-4D64-B240-A158AF3DAECE}" type="sibTrans" cxnId="{608B7B10-F558-4641-8CCF-56A857D6B78C}">
      <dgm:prSet/>
      <dgm:spPr/>
      <dgm:t>
        <a:bodyPr/>
        <a:lstStyle/>
        <a:p>
          <a:endParaRPr lang="fr-FR"/>
        </a:p>
      </dgm:t>
    </dgm:pt>
    <dgm:pt modelId="{3FBE91A0-0508-468A-A546-71042D6433A7}">
      <dgm:prSet phldrT="[Texte]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fr-F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ZI Médnine</a:t>
          </a:r>
          <a:endParaRPr lang="fr-F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BC752F-FC0D-4D36-8303-D9321C792BAA}" type="parTrans" cxnId="{5F8946BE-F990-4499-B6CD-05257440C83D}">
      <dgm:prSet/>
      <dgm:spPr/>
      <dgm:t>
        <a:bodyPr/>
        <a:lstStyle/>
        <a:p>
          <a:endParaRPr lang="fr-FR"/>
        </a:p>
      </dgm:t>
    </dgm:pt>
    <dgm:pt modelId="{24A77B08-B237-41E4-B973-1218ECC0D825}" type="sibTrans" cxnId="{5F8946BE-F990-4499-B6CD-05257440C83D}">
      <dgm:prSet/>
      <dgm:spPr/>
      <dgm:t>
        <a:bodyPr/>
        <a:lstStyle/>
        <a:p>
          <a:endParaRPr lang="fr-FR"/>
        </a:p>
      </dgm:t>
    </dgm:pt>
    <dgm:pt modelId="{2DD9B933-67AC-47CC-926A-B45D78619713}">
      <dgm:prSet phldrT="[Texte]"/>
      <dgm:spPr>
        <a:solidFill>
          <a:schemeClr val="accent1">
            <a:lumMod val="60000"/>
            <a:lumOff val="40000"/>
            <a:alpha val="9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fr-F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ZI Sousse</a:t>
          </a:r>
          <a:endParaRPr lang="fr-F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0FA75A-F580-4A84-932F-E65B819C78B8}" type="parTrans" cxnId="{7A8C6FE8-4035-4340-9FB8-6578CF517088}">
      <dgm:prSet/>
      <dgm:spPr/>
      <dgm:t>
        <a:bodyPr/>
        <a:lstStyle/>
        <a:p>
          <a:endParaRPr lang="fr-FR"/>
        </a:p>
      </dgm:t>
    </dgm:pt>
    <dgm:pt modelId="{A61CCA0A-8615-41D7-9B2E-6353C0956392}" type="sibTrans" cxnId="{7A8C6FE8-4035-4340-9FB8-6578CF517088}">
      <dgm:prSet/>
      <dgm:spPr/>
      <dgm:t>
        <a:bodyPr/>
        <a:lstStyle/>
        <a:p>
          <a:endParaRPr lang="fr-FR"/>
        </a:p>
      </dgm:t>
    </dgm:pt>
    <dgm:pt modelId="{8D138B03-EB22-4083-862F-2735D6105DA5}" type="pres">
      <dgm:prSet presAssocID="{B7A8826D-82EC-46C6-921B-C0E03F405A9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B4066327-61AE-4D54-831C-D28666FAFDD7}" type="pres">
      <dgm:prSet presAssocID="{4F83B3B0-1833-4256-88ED-652D56AB5B42}" presName="root" presStyleCnt="0"/>
      <dgm:spPr/>
    </dgm:pt>
    <dgm:pt modelId="{463ED537-D18F-4B72-AEB7-B25DC454B16B}" type="pres">
      <dgm:prSet presAssocID="{4F83B3B0-1833-4256-88ED-652D56AB5B42}" presName="rootComposite" presStyleCnt="0"/>
      <dgm:spPr/>
    </dgm:pt>
    <dgm:pt modelId="{E9440847-A8C5-4BAD-8A30-E8E059FC2821}" type="pres">
      <dgm:prSet presAssocID="{4F83B3B0-1833-4256-88ED-652D56AB5B42}" presName="rootText" presStyleLbl="node1" presStyleIdx="0" presStyleCnt="5"/>
      <dgm:spPr/>
      <dgm:t>
        <a:bodyPr/>
        <a:lstStyle/>
        <a:p>
          <a:endParaRPr lang="fr-FR"/>
        </a:p>
      </dgm:t>
    </dgm:pt>
    <dgm:pt modelId="{A32EA4B3-3C51-4EE8-8CD2-D340B3EACF08}" type="pres">
      <dgm:prSet presAssocID="{4F83B3B0-1833-4256-88ED-652D56AB5B42}" presName="rootConnector" presStyleLbl="node1" presStyleIdx="0" presStyleCnt="5"/>
      <dgm:spPr/>
      <dgm:t>
        <a:bodyPr/>
        <a:lstStyle/>
        <a:p>
          <a:endParaRPr lang="fr-FR"/>
        </a:p>
      </dgm:t>
    </dgm:pt>
    <dgm:pt modelId="{F9E2BA6B-1574-4F4D-8DB2-EDF990FBF83C}" type="pres">
      <dgm:prSet presAssocID="{4F83B3B0-1833-4256-88ED-652D56AB5B42}" presName="childShape" presStyleCnt="0"/>
      <dgm:spPr/>
    </dgm:pt>
    <dgm:pt modelId="{E91F3AAC-2C7D-461C-B95E-E071392E9350}" type="pres">
      <dgm:prSet presAssocID="{2F0A9CC8-A9F2-415D-99B2-3E332AF21CF0}" presName="root" presStyleCnt="0"/>
      <dgm:spPr/>
    </dgm:pt>
    <dgm:pt modelId="{3D0D5AB0-6845-4325-BD2B-2332067A6665}" type="pres">
      <dgm:prSet presAssocID="{2F0A9CC8-A9F2-415D-99B2-3E332AF21CF0}" presName="rootComposite" presStyleCnt="0"/>
      <dgm:spPr/>
    </dgm:pt>
    <dgm:pt modelId="{54196F45-2E14-4C36-8570-362651A7E8C3}" type="pres">
      <dgm:prSet presAssocID="{2F0A9CC8-A9F2-415D-99B2-3E332AF21CF0}" presName="rootText" presStyleLbl="node1" presStyleIdx="1" presStyleCnt="5"/>
      <dgm:spPr/>
      <dgm:t>
        <a:bodyPr/>
        <a:lstStyle/>
        <a:p>
          <a:endParaRPr lang="fr-FR"/>
        </a:p>
      </dgm:t>
    </dgm:pt>
    <dgm:pt modelId="{AECE453C-09DD-4182-8941-29C1E846C432}" type="pres">
      <dgm:prSet presAssocID="{2F0A9CC8-A9F2-415D-99B2-3E332AF21CF0}" presName="rootConnector" presStyleLbl="node1" presStyleIdx="1" presStyleCnt="5"/>
      <dgm:spPr/>
      <dgm:t>
        <a:bodyPr/>
        <a:lstStyle/>
        <a:p>
          <a:endParaRPr lang="fr-FR"/>
        </a:p>
      </dgm:t>
    </dgm:pt>
    <dgm:pt modelId="{DF0EF4B3-F846-47EC-89CB-19FECA464B7C}" type="pres">
      <dgm:prSet presAssocID="{2F0A9CC8-A9F2-415D-99B2-3E332AF21CF0}" presName="childShape" presStyleCnt="0"/>
      <dgm:spPr/>
    </dgm:pt>
    <dgm:pt modelId="{DEB18CB5-EAB3-46B5-9E42-61A1A069914F}" type="pres">
      <dgm:prSet presAssocID="{A61C5E25-B0E9-4BC8-AE2F-86AD9E2BB780}" presName="root" presStyleCnt="0"/>
      <dgm:spPr/>
    </dgm:pt>
    <dgm:pt modelId="{3E095126-6EB8-4462-9182-5CF22B7B1E74}" type="pres">
      <dgm:prSet presAssocID="{A61C5E25-B0E9-4BC8-AE2F-86AD9E2BB780}" presName="rootComposite" presStyleCnt="0"/>
      <dgm:spPr/>
    </dgm:pt>
    <dgm:pt modelId="{6468BE2B-7706-43C8-985C-F88200B18B6D}" type="pres">
      <dgm:prSet presAssocID="{A61C5E25-B0E9-4BC8-AE2F-86AD9E2BB780}" presName="rootText" presStyleLbl="node1" presStyleIdx="2" presStyleCnt="5"/>
      <dgm:spPr/>
      <dgm:t>
        <a:bodyPr/>
        <a:lstStyle/>
        <a:p>
          <a:endParaRPr lang="fr-FR"/>
        </a:p>
      </dgm:t>
    </dgm:pt>
    <dgm:pt modelId="{4750B0AA-3F73-4717-9744-B7CEA9FE018A}" type="pres">
      <dgm:prSet presAssocID="{A61C5E25-B0E9-4BC8-AE2F-86AD9E2BB780}" presName="rootConnector" presStyleLbl="node1" presStyleIdx="2" presStyleCnt="5"/>
      <dgm:spPr/>
      <dgm:t>
        <a:bodyPr/>
        <a:lstStyle/>
        <a:p>
          <a:endParaRPr lang="fr-FR"/>
        </a:p>
      </dgm:t>
    </dgm:pt>
    <dgm:pt modelId="{29B2B1BF-33EF-4B03-897D-B8D348C59AB9}" type="pres">
      <dgm:prSet presAssocID="{A61C5E25-B0E9-4BC8-AE2F-86AD9E2BB780}" presName="childShape" presStyleCnt="0"/>
      <dgm:spPr/>
    </dgm:pt>
    <dgm:pt modelId="{23435142-45F7-4B66-8883-36312DE1E5D9}" type="pres">
      <dgm:prSet presAssocID="{330FA75A-F580-4A84-932F-E65B819C78B8}" presName="Name13" presStyleLbl="parChTrans1D2" presStyleIdx="0" presStyleCnt="2"/>
      <dgm:spPr/>
      <dgm:t>
        <a:bodyPr/>
        <a:lstStyle/>
        <a:p>
          <a:endParaRPr lang="fr-FR"/>
        </a:p>
      </dgm:t>
    </dgm:pt>
    <dgm:pt modelId="{CDF1034A-EE01-440B-99EE-F439AE20CF3E}" type="pres">
      <dgm:prSet presAssocID="{2DD9B933-67AC-47CC-926A-B45D78619713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D93ABEF-9552-4EBB-872E-9855B2EB24A6}" type="pres">
      <dgm:prSet presAssocID="{AEDC6C98-5F33-4635-BB4F-D8BA6470978C}" presName="root" presStyleCnt="0"/>
      <dgm:spPr/>
    </dgm:pt>
    <dgm:pt modelId="{95A493DF-B7C7-4534-88A7-BE616DE6CBA2}" type="pres">
      <dgm:prSet presAssocID="{AEDC6C98-5F33-4635-BB4F-D8BA6470978C}" presName="rootComposite" presStyleCnt="0"/>
      <dgm:spPr/>
    </dgm:pt>
    <dgm:pt modelId="{224E55D0-263A-4FC7-A8DF-854855FFCC58}" type="pres">
      <dgm:prSet presAssocID="{AEDC6C98-5F33-4635-BB4F-D8BA6470978C}" presName="rootText" presStyleLbl="node1" presStyleIdx="3" presStyleCnt="5"/>
      <dgm:spPr/>
      <dgm:t>
        <a:bodyPr/>
        <a:lstStyle/>
        <a:p>
          <a:endParaRPr lang="fr-FR"/>
        </a:p>
      </dgm:t>
    </dgm:pt>
    <dgm:pt modelId="{8EFAC326-C923-4CA9-9FB3-FF3F1F5A27EA}" type="pres">
      <dgm:prSet presAssocID="{AEDC6C98-5F33-4635-BB4F-D8BA6470978C}" presName="rootConnector" presStyleLbl="node1" presStyleIdx="3" presStyleCnt="5"/>
      <dgm:spPr/>
      <dgm:t>
        <a:bodyPr/>
        <a:lstStyle/>
        <a:p>
          <a:endParaRPr lang="fr-FR"/>
        </a:p>
      </dgm:t>
    </dgm:pt>
    <dgm:pt modelId="{E29D844D-34AC-4A44-87C7-F7F2C291C561}" type="pres">
      <dgm:prSet presAssocID="{AEDC6C98-5F33-4635-BB4F-D8BA6470978C}" presName="childShape" presStyleCnt="0"/>
      <dgm:spPr/>
    </dgm:pt>
    <dgm:pt modelId="{4EC99822-89CA-42D8-A65B-04DBE70F708C}" type="pres">
      <dgm:prSet presAssocID="{A92B889B-7C38-421B-B1CE-69F2A7654477}" presName="root" presStyleCnt="0"/>
      <dgm:spPr/>
    </dgm:pt>
    <dgm:pt modelId="{5F3184F4-FB84-466F-BD2E-A1D0080B9D14}" type="pres">
      <dgm:prSet presAssocID="{A92B889B-7C38-421B-B1CE-69F2A7654477}" presName="rootComposite" presStyleCnt="0"/>
      <dgm:spPr/>
    </dgm:pt>
    <dgm:pt modelId="{AA6BCFBC-2D0A-4434-AD83-B3413B4A0540}" type="pres">
      <dgm:prSet presAssocID="{A92B889B-7C38-421B-B1CE-69F2A7654477}" presName="rootText" presStyleLbl="node1" presStyleIdx="4" presStyleCnt="5"/>
      <dgm:spPr/>
      <dgm:t>
        <a:bodyPr/>
        <a:lstStyle/>
        <a:p>
          <a:endParaRPr lang="fr-FR"/>
        </a:p>
      </dgm:t>
    </dgm:pt>
    <dgm:pt modelId="{3F0BA5EC-D67F-4132-8448-AE91937BC902}" type="pres">
      <dgm:prSet presAssocID="{A92B889B-7C38-421B-B1CE-69F2A7654477}" presName="rootConnector" presStyleLbl="node1" presStyleIdx="4" presStyleCnt="5"/>
      <dgm:spPr/>
      <dgm:t>
        <a:bodyPr/>
        <a:lstStyle/>
        <a:p>
          <a:endParaRPr lang="fr-FR"/>
        </a:p>
      </dgm:t>
    </dgm:pt>
    <dgm:pt modelId="{7468E0C2-700D-457F-A4C9-8F7982526B0E}" type="pres">
      <dgm:prSet presAssocID="{A92B889B-7C38-421B-B1CE-69F2A7654477}" presName="childShape" presStyleCnt="0"/>
      <dgm:spPr/>
    </dgm:pt>
    <dgm:pt modelId="{BDED3A78-EDFF-4C2D-B869-F2164F4FDE7A}" type="pres">
      <dgm:prSet presAssocID="{BBBC752F-FC0D-4D36-8303-D9321C792BAA}" presName="Name13" presStyleLbl="parChTrans1D2" presStyleIdx="1" presStyleCnt="2"/>
      <dgm:spPr/>
      <dgm:t>
        <a:bodyPr/>
        <a:lstStyle/>
        <a:p>
          <a:endParaRPr lang="fr-FR"/>
        </a:p>
      </dgm:t>
    </dgm:pt>
    <dgm:pt modelId="{E2DCCFC7-CCC3-4B26-8F33-F0172E127FB9}" type="pres">
      <dgm:prSet presAssocID="{3FBE91A0-0508-468A-A546-71042D6433A7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08B7B10-F558-4641-8CCF-56A857D6B78C}" srcId="{B7A8826D-82EC-46C6-921B-C0E03F405A90}" destId="{A92B889B-7C38-421B-B1CE-69F2A7654477}" srcOrd="4" destOrd="0" parTransId="{E9CB103A-9615-40F3-9111-3DDF873297E4}" sibTransId="{5C268C1B-281B-4D64-B240-A158AF3DAECE}"/>
    <dgm:cxn modelId="{EE504DB7-0A19-4D41-9289-D0B00C43DA4A}" type="presOf" srcId="{3FBE91A0-0508-468A-A546-71042D6433A7}" destId="{E2DCCFC7-CCC3-4B26-8F33-F0172E127FB9}" srcOrd="0" destOrd="0" presId="urn:microsoft.com/office/officeart/2005/8/layout/hierarchy3"/>
    <dgm:cxn modelId="{11DD0155-BDF0-4524-A6CE-66C11BE42FF7}" type="presOf" srcId="{4F83B3B0-1833-4256-88ED-652D56AB5B42}" destId="{A32EA4B3-3C51-4EE8-8CD2-D340B3EACF08}" srcOrd="1" destOrd="0" presId="urn:microsoft.com/office/officeart/2005/8/layout/hierarchy3"/>
    <dgm:cxn modelId="{B87AC132-3095-4719-BE59-C363D85F5026}" srcId="{B7A8826D-82EC-46C6-921B-C0E03F405A90}" destId="{2F0A9CC8-A9F2-415D-99B2-3E332AF21CF0}" srcOrd="1" destOrd="0" parTransId="{321FC146-CA87-4D39-A39B-9856CB8450EF}" sibTransId="{53177CEF-A637-453D-9F24-57C53377FDB7}"/>
    <dgm:cxn modelId="{587D44C0-9CD1-48E4-9548-3D30C3E88AA1}" type="presOf" srcId="{BBBC752F-FC0D-4D36-8303-D9321C792BAA}" destId="{BDED3A78-EDFF-4C2D-B869-F2164F4FDE7A}" srcOrd="0" destOrd="0" presId="urn:microsoft.com/office/officeart/2005/8/layout/hierarchy3"/>
    <dgm:cxn modelId="{7A8C6FE8-4035-4340-9FB8-6578CF517088}" srcId="{A61C5E25-B0E9-4BC8-AE2F-86AD9E2BB780}" destId="{2DD9B933-67AC-47CC-926A-B45D78619713}" srcOrd="0" destOrd="0" parTransId="{330FA75A-F580-4A84-932F-E65B819C78B8}" sibTransId="{A61CCA0A-8615-41D7-9B2E-6353C0956392}"/>
    <dgm:cxn modelId="{6F32199C-5A2D-4DC5-BC91-FBB249ECCAA8}" type="presOf" srcId="{A92B889B-7C38-421B-B1CE-69F2A7654477}" destId="{AA6BCFBC-2D0A-4434-AD83-B3413B4A0540}" srcOrd="0" destOrd="0" presId="urn:microsoft.com/office/officeart/2005/8/layout/hierarchy3"/>
    <dgm:cxn modelId="{3521E38F-F389-4C07-8D37-DD9D25802E87}" type="presOf" srcId="{A61C5E25-B0E9-4BC8-AE2F-86AD9E2BB780}" destId="{6468BE2B-7706-43C8-985C-F88200B18B6D}" srcOrd="0" destOrd="0" presId="urn:microsoft.com/office/officeart/2005/8/layout/hierarchy3"/>
    <dgm:cxn modelId="{4822311B-6EE3-4821-B93F-76172EE8962D}" srcId="{B7A8826D-82EC-46C6-921B-C0E03F405A90}" destId="{A61C5E25-B0E9-4BC8-AE2F-86AD9E2BB780}" srcOrd="2" destOrd="0" parTransId="{BED71B07-3AF6-4776-BD9E-F0E5AB4B492B}" sibTransId="{EA29E932-E6C7-42EB-923A-5A4D06B51ACA}"/>
    <dgm:cxn modelId="{000ED151-CE62-4CD5-A300-2286772614DD}" type="presOf" srcId="{4F83B3B0-1833-4256-88ED-652D56AB5B42}" destId="{E9440847-A8C5-4BAD-8A30-E8E059FC2821}" srcOrd="0" destOrd="0" presId="urn:microsoft.com/office/officeart/2005/8/layout/hierarchy3"/>
    <dgm:cxn modelId="{3870A4FB-9158-4716-92F2-26673C4477E9}" type="presOf" srcId="{AEDC6C98-5F33-4635-BB4F-D8BA6470978C}" destId="{8EFAC326-C923-4CA9-9FB3-FF3F1F5A27EA}" srcOrd="1" destOrd="0" presId="urn:microsoft.com/office/officeart/2005/8/layout/hierarchy3"/>
    <dgm:cxn modelId="{5F8946BE-F990-4499-B6CD-05257440C83D}" srcId="{A92B889B-7C38-421B-B1CE-69F2A7654477}" destId="{3FBE91A0-0508-468A-A546-71042D6433A7}" srcOrd="0" destOrd="0" parTransId="{BBBC752F-FC0D-4D36-8303-D9321C792BAA}" sibTransId="{24A77B08-B237-41E4-B973-1218ECC0D825}"/>
    <dgm:cxn modelId="{62455783-859F-41EA-A3F7-1BF3F4BCE1CA}" type="presOf" srcId="{330FA75A-F580-4A84-932F-E65B819C78B8}" destId="{23435142-45F7-4B66-8883-36312DE1E5D9}" srcOrd="0" destOrd="0" presId="urn:microsoft.com/office/officeart/2005/8/layout/hierarchy3"/>
    <dgm:cxn modelId="{D7F88B57-22A6-48A5-8147-1BA7CAC58663}" type="presOf" srcId="{AEDC6C98-5F33-4635-BB4F-D8BA6470978C}" destId="{224E55D0-263A-4FC7-A8DF-854855FFCC58}" srcOrd="0" destOrd="0" presId="urn:microsoft.com/office/officeart/2005/8/layout/hierarchy3"/>
    <dgm:cxn modelId="{9F2ABAA1-BEBC-4413-B32F-A11E1CAC402F}" type="presOf" srcId="{A61C5E25-B0E9-4BC8-AE2F-86AD9E2BB780}" destId="{4750B0AA-3F73-4717-9744-B7CEA9FE018A}" srcOrd="1" destOrd="0" presId="urn:microsoft.com/office/officeart/2005/8/layout/hierarchy3"/>
    <dgm:cxn modelId="{9202E7F1-477A-4047-B3E9-4C2419081292}" type="presOf" srcId="{2F0A9CC8-A9F2-415D-99B2-3E332AF21CF0}" destId="{54196F45-2E14-4C36-8570-362651A7E8C3}" srcOrd="0" destOrd="0" presId="urn:microsoft.com/office/officeart/2005/8/layout/hierarchy3"/>
    <dgm:cxn modelId="{CDDBC5BC-C890-406D-BBC2-698D3181C0FB}" srcId="{B7A8826D-82EC-46C6-921B-C0E03F405A90}" destId="{AEDC6C98-5F33-4635-BB4F-D8BA6470978C}" srcOrd="3" destOrd="0" parTransId="{3BB455DD-D1F2-4B57-B6D5-1B6DE4B397C8}" sibTransId="{77F81C09-1FBE-401B-9A71-180C0B4A03F5}"/>
    <dgm:cxn modelId="{4B194A2A-E3FE-4FD6-8E99-643599FEEDAF}" type="presOf" srcId="{2F0A9CC8-A9F2-415D-99B2-3E332AF21CF0}" destId="{AECE453C-09DD-4182-8941-29C1E846C432}" srcOrd="1" destOrd="0" presId="urn:microsoft.com/office/officeart/2005/8/layout/hierarchy3"/>
    <dgm:cxn modelId="{6FC14057-E043-410F-BD39-DE19384F6D3D}" type="presOf" srcId="{A92B889B-7C38-421B-B1CE-69F2A7654477}" destId="{3F0BA5EC-D67F-4132-8448-AE91937BC902}" srcOrd="1" destOrd="0" presId="urn:microsoft.com/office/officeart/2005/8/layout/hierarchy3"/>
    <dgm:cxn modelId="{6C3FE24D-D86C-4245-8AE5-B90B4133A46E}" type="presOf" srcId="{B7A8826D-82EC-46C6-921B-C0E03F405A90}" destId="{8D138B03-EB22-4083-862F-2735D6105DA5}" srcOrd="0" destOrd="0" presId="urn:microsoft.com/office/officeart/2005/8/layout/hierarchy3"/>
    <dgm:cxn modelId="{6C0E64F6-D95B-4D60-B976-5771CE86F321}" type="presOf" srcId="{2DD9B933-67AC-47CC-926A-B45D78619713}" destId="{CDF1034A-EE01-440B-99EE-F439AE20CF3E}" srcOrd="0" destOrd="0" presId="urn:microsoft.com/office/officeart/2005/8/layout/hierarchy3"/>
    <dgm:cxn modelId="{105E9CF0-8801-4708-8D73-87C1D167F84B}" srcId="{B7A8826D-82EC-46C6-921B-C0E03F405A90}" destId="{4F83B3B0-1833-4256-88ED-652D56AB5B42}" srcOrd="0" destOrd="0" parTransId="{A81E6731-AF81-4A8F-A767-0A3612B4E12F}" sibTransId="{E76C1FB6-7D51-4844-8957-16217E3006F2}"/>
    <dgm:cxn modelId="{F9FA1632-185B-4BA2-92D6-99801AD7289A}" type="presParOf" srcId="{8D138B03-EB22-4083-862F-2735D6105DA5}" destId="{B4066327-61AE-4D54-831C-D28666FAFDD7}" srcOrd="0" destOrd="0" presId="urn:microsoft.com/office/officeart/2005/8/layout/hierarchy3"/>
    <dgm:cxn modelId="{87016BB7-C83F-4C73-808A-8DBAD3419FAA}" type="presParOf" srcId="{B4066327-61AE-4D54-831C-D28666FAFDD7}" destId="{463ED537-D18F-4B72-AEB7-B25DC454B16B}" srcOrd="0" destOrd="0" presId="urn:microsoft.com/office/officeart/2005/8/layout/hierarchy3"/>
    <dgm:cxn modelId="{F6A0EE6C-B2A6-48B8-9650-602AC004F1B5}" type="presParOf" srcId="{463ED537-D18F-4B72-AEB7-B25DC454B16B}" destId="{E9440847-A8C5-4BAD-8A30-E8E059FC2821}" srcOrd="0" destOrd="0" presId="urn:microsoft.com/office/officeart/2005/8/layout/hierarchy3"/>
    <dgm:cxn modelId="{6582998C-A1B9-4D33-BC73-837ABF681849}" type="presParOf" srcId="{463ED537-D18F-4B72-AEB7-B25DC454B16B}" destId="{A32EA4B3-3C51-4EE8-8CD2-D340B3EACF08}" srcOrd="1" destOrd="0" presId="urn:microsoft.com/office/officeart/2005/8/layout/hierarchy3"/>
    <dgm:cxn modelId="{8CB46D3F-7D72-42A0-88E0-64AEF6E2C66B}" type="presParOf" srcId="{B4066327-61AE-4D54-831C-D28666FAFDD7}" destId="{F9E2BA6B-1574-4F4D-8DB2-EDF990FBF83C}" srcOrd="1" destOrd="0" presId="urn:microsoft.com/office/officeart/2005/8/layout/hierarchy3"/>
    <dgm:cxn modelId="{E6356252-744D-4BE3-BBCD-D46CFF920427}" type="presParOf" srcId="{8D138B03-EB22-4083-862F-2735D6105DA5}" destId="{E91F3AAC-2C7D-461C-B95E-E071392E9350}" srcOrd="1" destOrd="0" presId="urn:microsoft.com/office/officeart/2005/8/layout/hierarchy3"/>
    <dgm:cxn modelId="{C12BE151-EFDE-46B9-872D-1772A3455900}" type="presParOf" srcId="{E91F3AAC-2C7D-461C-B95E-E071392E9350}" destId="{3D0D5AB0-6845-4325-BD2B-2332067A6665}" srcOrd="0" destOrd="0" presId="urn:microsoft.com/office/officeart/2005/8/layout/hierarchy3"/>
    <dgm:cxn modelId="{DD1E3FAC-3CA0-4A17-BAE5-F52A298FB07E}" type="presParOf" srcId="{3D0D5AB0-6845-4325-BD2B-2332067A6665}" destId="{54196F45-2E14-4C36-8570-362651A7E8C3}" srcOrd="0" destOrd="0" presId="urn:microsoft.com/office/officeart/2005/8/layout/hierarchy3"/>
    <dgm:cxn modelId="{DA9E3AC9-1353-44B9-8016-610A70244EA3}" type="presParOf" srcId="{3D0D5AB0-6845-4325-BD2B-2332067A6665}" destId="{AECE453C-09DD-4182-8941-29C1E846C432}" srcOrd="1" destOrd="0" presId="urn:microsoft.com/office/officeart/2005/8/layout/hierarchy3"/>
    <dgm:cxn modelId="{C9C2CB95-EEAC-453E-85B7-22884BEAA4EE}" type="presParOf" srcId="{E91F3AAC-2C7D-461C-B95E-E071392E9350}" destId="{DF0EF4B3-F846-47EC-89CB-19FECA464B7C}" srcOrd="1" destOrd="0" presId="urn:microsoft.com/office/officeart/2005/8/layout/hierarchy3"/>
    <dgm:cxn modelId="{53424986-54A4-4209-9A35-DA656DF5F87E}" type="presParOf" srcId="{8D138B03-EB22-4083-862F-2735D6105DA5}" destId="{DEB18CB5-EAB3-46B5-9E42-61A1A069914F}" srcOrd="2" destOrd="0" presId="urn:microsoft.com/office/officeart/2005/8/layout/hierarchy3"/>
    <dgm:cxn modelId="{D6D16244-9238-4EE9-8D67-F9F79F23073F}" type="presParOf" srcId="{DEB18CB5-EAB3-46B5-9E42-61A1A069914F}" destId="{3E095126-6EB8-4462-9182-5CF22B7B1E74}" srcOrd="0" destOrd="0" presId="urn:microsoft.com/office/officeart/2005/8/layout/hierarchy3"/>
    <dgm:cxn modelId="{5B7473B4-CC9F-453C-B588-409666E394C4}" type="presParOf" srcId="{3E095126-6EB8-4462-9182-5CF22B7B1E74}" destId="{6468BE2B-7706-43C8-985C-F88200B18B6D}" srcOrd="0" destOrd="0" presId="urn:microsoft.com/office/officeart/2005/8/layout/hierarchy3"/>
    <dgm:cxn modelId="{6B8224FB-015A-4EFF-AAC4-30A38D714DAF}" type="presParOf" srcId="{3E095126-6EB8-4462-9182-5CF22B7B1E74}" destId="{4750B0AA-3F73-4717-9744-B7CEA9FE018A}" srcOrd="1" destOrd="0" presId="urn:microsoft.com/office/officeart/2005/8/layout/hierarchy3"/>
    <dgm:cxn modelId="{67CE87EC-3005-447A-B466-62F7322C1B81}" type="presParOf" srcId="{DEB18CB5-EAB3-46B5-9E42-61A1A069914F}" destId="{29B2B1BF-33EF-4B03-897D-B8D348C59AB9}" srcOrd="1" destOrd="0" presId="urn:microsoft.com/office/officeart/2005/8/layout/hierarchy3"/>
    <dgm:cxn modelId="{C46F22F2-9236-4F5B-950C-77D03C6E7094}" type="presParOf" srcId="{29B2B1BF-33EF-4B03-897D-B8D348C59AB9}" destId="{23435142-45F7-4B66-8883-36312DE1E5D9}" srcOrd="0" destOrd="0" presId="urn:microsoft.com/office/officeart/2005/8/layout/hierarchy3"/>
    <dgm:cxn modelId="{DFC394DB-A0A9-4814-BD37-172A92750D25}" type="presParOf" srcId="{29B2B1BF-33EF-4B03-897D-B8D348C59AB9}" destId="{CDF1034A-EE01-440B-99EE-F439AE20CF3E}" srcOrd="1" destOrd="0" presId="urn:microsoft.com/office/officeart/2005/8/layout/hierarchy3"/>
    <dgm:cxn modelId="{E9E4941A-D3FB-4AC9-83FF-01AEBB5013A7}" type="presParOf" srcId="{8D138B03-EB22-4083-862F-2735D6105DA5}" destId="{CD93ABEF-9552-4EBB-872E-9855B2EB24A6}" srcOrd="3" destOrd="0" presId="urn:microsoft.com/office/officeart/2005/8/layout/hierarchy3"/>
    <dgm:cxn modelId="{A538CBAC-7C58-4A76-BCC6-A513582CE515}" type="presParOf" srcId="{CD93ABEF-9552-4EBB-872E-9855B2EB24A6}" destId="{95A493DF-B7C7-4534-88A7-BE616DE6CBA2}" srcOrd="0" destOrd="0" presId="urn:microsoft.com/office/officeart/2005/8/layout/hierarchy3"/>
    <dgm:cxn modelId="{C91AC939-05A7-4070-844E-05519E0A26FB}" type="presParOf" srcId="{95A493DF-B7C7-4534-88A7-BE616DE6CBA2}" destId="{224E55D0-263A-4FC7-A8DF-854855FFCC58}" srcOrd="0" destOrd="0" presId="urn:microsoft.com/office/officeart/2005/8/layout/hierarchy3"/>
    <dgm:cxn modelId="{816E6C57-67C9-494E-8507-F4E9A9261D9C}" type="presParOf" srcId="{95A493DF-B7C7-4534-88A7-BE616DE6CBA2}" destId="{8EFAC326-C923-4CA9-9FB3-FF3F1F5A27EA}" srcOrd="1" destOrd="0" presId="urn:microsoft.com/office/officeart/2005/8/layout/hierarchy3"/>
    <dgm:cxn modelId="{F21F4487-ECBC-4FDD-BCDD-7265228D0C01}" type="presParOf" srcId="{CD93ABEF-9552-4EBB-872E-9855B2EB24A6}" destId="{E29D844D-34AC-4A44-87C7-F7F2C291C561}" srcOrd="1" destOrd="0" presId="urn:microsoft.com/office/officeart/2005/8/layout/hierarchy3"/>
    <dgm:cxn modelId="{E68FD9F6-7828-46FF-8869-E6AC4BD7F534}" type="presParOf" srcId="{8D138B03-EB22-4083-862F-2735D6105DA5}" destId="{4EC99822-89CA-42D8-A65B-04DBE70F708C}" srcOrd="4" destOrd="0" presId="urn:microsoft.com/office/officeart/2005/8/layout/hierarchy3"/>
    <dgm:cxn modelId="{6AD3B44E-E229-4A4B-B922-6549AFC383CF}" type="presParOf" srcId="{4EC99822-89CA-42D8-A65B-04DBE70F708C}" destId="{5F3184F4-FB84-466F-BD2E-A1D0080B9D14}" srcOrd="0" destOrd="0" presId="urn:microsoft.com/office/officeart/2005/8/layout/hierarchy3"/>
    <dgm:cxn modelId="{188D8D52-DF6D-41C6-8C3E-05B50DC80C2A}" type="presParOf" srcId="{5F3184F4-FB84-466F-BD2E-A1D0080B9D14}" destId="{AA6BCFBC-2D0A-4434-AD83-B3413B4A0540}" srcOrd="0" destOrd="0" presId="urn:microsoft.com/office/officeart/2005/8/layout/hierarchy3"/>
    <dgm:cxn modelId="{C38B5DE2-68E7-4EB9-B32D-5AA606474505}" type="presParOf" srcId="{5F3184F4-FB84-466F-BD2E-A1D0080B9D14}" destId="{3F0BA5EC-D67F-4132-8448-AE91937BC902}" srcOrd="1" destOrd="0" presId="urn:microsoft.com/office/officeart/2005/8/layout/hierarchy3"/>
    <dgm:cxn modelId="{90BBF256-9063-4C9D-A194-2D86C3C29ED8}" type="presParOf" srcId="{4EC99822-89CA-42D8-A65B-04DBE70F708C}" destId="{7468E0C2-700D-457F-A4C9-8F7982526B0E}" srcOrd="1" destOrd="0" presId="urn:microsoft.com/office/officeart/2005/8/layout/hierarchy3"/>
    <dgm:cxn modelId="{91CDC3F9-6386-460D-94F4-3CF36AB59DF7}" type="presParOf" srcId="{7468E0C2-700D-457F-A4C9-8F7982526B0E}" destId="{BDED3A78-EDFF-4C2D-B869-F2164F4FDE7A}" srcOrd="0" destOrd="0" presId="urn:microsoft.com/office/officeart/2005/8/layout/hierarchy3"/>
    <dgm:cxn modelId="{0566CCC7-DE17-4738-8B7F-C42B8DE3FA52}" type="presParOf" srcId="{7468E0C2-700D-457F-A4C9-8F7982526B0E}" destId="{E2DCCFC7-CCC3-4B26-8F33-F0172E127FB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A8826D-82EC-46C6-921B-C0E03F405A90}" type="doc">
      <dgm:prSet loTypeId="urn:microsoft.com/office/officeart/2005/8/layout/hierarchy3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4F83B3B0-1833-4256-88ED-652D56AB5B42}">
      <dgm:prSet phldrT="[Texte]"/>
      <dgm:spPr/>
      <dgm:t>
        <a:bodyPr/>
        <a:lstStyle/>
        <a:p>
          <a:r>
            <a:rPr lang="fr-FR" dirty="0" smtClean="0"/>
            <a:t>Bizerte</a:t>
          </a:r>
          <a:endParaRPr lang="fr-FR" dirty="0"/>
        </a:p>
      </dgm:t>
    </dgm:pt>
    <dgm:pt modelId="{A81E6731-AF81-4A8F-A767-0A3612B4E12F}" type="parTrans" cxnId="{105E9CF0-8801-4708-8D73-87C1D167F84B}">
      <dgm:prSet/>
      <dgm:spPr/>
      <dgm:t>
        <a:bodyPr/>
        <a:lstStyle/>
        <a:p>
          <a:endParaRPr lang="fr-FR"/>
        </a:p>
      </dgm:t>
    </dgm:pt>
    <dgm:pt modelId="{E76C1FB6-7D51-4844-8957-16217E3006F2}" type="sibTrans" cxnId="{105E9CF0-8801-4708-8D73-87C1D167F84B}">
      <dgm:prSet/>
      <dgm:spPr/>
      <dgm:t>
        <a:bodyPr/>
        <a:lstStyle/>
        <a:p>
          <a:endParaRPr lang="fr-FR"/>
        </a:p>
      </dgm:t>
    </dgm:pt>
    <dgm:pt modelId="{2F0A9CC8-A9F2-415D-99B2-3E332AF21CF0}">
      <dgm:prSet phldrT="[Texte]"/>
      <dgm:spPr/>
      <dgm:t>
        <a:bodyPr/>
        <a:lstStyle/>
        <a:p>
          <a:r>
            <a:rPr lang="fr-FR" dirty="0" smtClean="0"/>
            <a:t>Le Kef</a:t>
          </a:r>
          <a:endParaRPr lang="fr-FR" dirty="0"/>
        </a:p>
      </dgm:t>
    </dgm:pt>
    <dgm:pt modelId="{321FC146-CA87-4D39-A39B-9856CB8450EF}" type="parTrans" cxnId="{B87AC132-3095-4719-BE59-C363D85F5026}">
      <dgm:prSet/>
      <dgm:spPr/>
      <dgm:t>
        <a:bodyPr/>
        <a:lstStyle/>
        <a:p>
          <a:endParaRPr lang="fr-FR"/>
        </a:p>
      </dgm:t>
    </dgm:pt>
    <dgm:pt modelId="{53177CEF-A637-453D-9F24-57C53377FDB7}" type="sibTrans" cxnId="{B87AC132-3095-4719-BE59-C363D85F5026}">
      <dgm:prSet/>
      <dgm:spPr/>
      <dgm:t>
        <a:bodyPr/>
        <a:lstStyle/>
        <a:p>
          <a:endParaRPr lang="fr-FR"/>
        </a:p>
      </dgm:t>
    </dgm:pt>
    <dgm:pt modelId="{A61C5E25-B0E9-4BC8-AE2F-86AD9E2BB780}">
      <dgm:prSet phldrT="[Texte]"/>
      <dgm:spPr/>
      <dgm:t>
        <a:bodyPr/>
        <a:lstStyle/>
        <a:p>
          <a:r>
            <a:rPr lang="fr-FR" dirty="0" smtClean="0"/>
            <a:t>Sousse</a:t>
          </a:r>
          <a:endParaRPr lang="fr-FR" dirty="0"/>
        </a:p>
      </dgm:t>
    </dgm:pt>
    <dgm:pt modelId="{BED71B07-3AF6-4776-BD9E-F0E5AB4B492B}" type="parTrans" cxnId="{4822311B-6EE3-4821-B93F-76172EE8962D}">
      <dgm:prSet/>
      <dgm:spPr/>
      <dgm:t>
        <a:bodyPr/>
        <a:lstStyle/>
        <a:p>
          <a:endParaRPr lang="fr-FR"/>
        </a:p>
      </dgm:t>
    </dgm:pt>
    <dgm:pt modelId="{EA29E932-E6C7-42EB-923A-5A4D06B51ACA}" type="sibTrans" cxnId="{4822311B-6EE3-4821-B93F-76172EE8962D}">
      <dgm:prSet/>
      <dgm:spPr/>
      <dgm:t>
        <a:bodyPr/>
        <a:lstStyle/>
        <a:p>
          <a:endParaRPr lang="fr-FR"/>
        </a:p>
      </dgm:t>
    </dgm:pt>
    <dgm:pt modelId="{AEDC6C98-5F33-4635-BB4F-D8BA6470978C}">
      <dgm:prSet phldrT="[Texte]"/>
      <dgm:spPr/>
      <dgm:t>
        <a:bodyPr/>
        <a:lstStyle/>
        <a:p>
          <a:r>
            <a:rPr lang="fr-FR" dirty="0" smtClean="0"/>
            <a:t>Gafsa</a:t>
          </a:r>
          <a:endParaRPr lang="fr-FR" dirty="0"/>
        </a:p>
      </dgm:t>
    </dgm:pt>
    <dgm:pt modelId="{3BB455DD-D1F2-4B57-B6D5-1B6DE4B397C8}" type="parTrans" cxnId="{CDDBC5BC-C890-406D-BBC2-698D3181C0FB}">
      <dgm:prSet/>
      <dgm:spPr/>
      <dgm:t>
        <a:bodyPr/>
        <a:lstStyle/>
        <a:p>
          <a:endParaRPr lang="fr-FR"/>
        </a:p>
      </dgm:t>
    </dgm:pt>
    <dgm:pt modelId="{77F81C09-1FBE-401B-9A71-180C0B4A03F5}" type="sibTrans" cxnId="{CDDBC5BC-C890-406D-BBC2-698D3181C0FB}">
      <dgm:prSet/>
      <dgm:spPr/>
      <dgm:t>
        <a:bodyPr/>
        <a:lstStyle/>
        <a:p>
          <a:endParaRPr lang="fr-FR"/>
        </a:p>
      </dgm:t>
    </dgm:pt>
    <dgm:pt modelId="{A92B889B-7C38-421B-B1CE-69F2A7654477}">
      <dgm:prSet phldrT="[Texte]"/>
      <dgm:spPr/>
      <dgm:t>
        <a:bodyPr/>
        <a:lstStyle/>
        <a:p>
          <a:r>
            <a:rPr lang="fr-FR" dirty="0" smtClean="0"/>
            <a:t>Médnine</a:t>
          </a:r>
          <a:endParaRPr lang="fr-FR" dirty="0"/>
        </a:p>
      </dgm:t>
    </dgm:pt>
    <dgm:pt modelId="{E9CB103A-9615-40F3-9111-3DDF873297E4}" type="parTrans" cxnId="{608B7B10-F558-4641-8CCF-56A857D6B78C}">
      <dgm:prSet/>
      <dgm:spPr/>
      <dgm:t>
        <a:bodyPr/>
        <a:lstStyle/>
        <a:p>
          <a:endParaRPr lang="fr-FR"/>
        </a:p>
      </dgm:t>
    </dgm:pt>
    <dgm:pt modelId="{5C268C1B-281B-4D64-B240-A158AF3DAECE}" type="sibTrans" cxnId="{608B7B10-F558-4641-8CCF-56A857D6B78C}">
      <dgm:prSet/>
      <dgm:spPr/>
      <dgm:t>
        <a:bodyPr/>
        <a:lstStyle/>
        <a:p>
          <a:endParaRPr lang="fr-FR"/>
        </a:p>
      </dgm:t>
    </dgm:pt>
    <dgm:pt modelId="{8D138B03-EB22-4083-862F-2735D6105DA5}" type="pres">
      <dgm:prSet presAssocID="{B7A8826D-82EC-46C6-921B-C0E03F405A9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B4066327-61AE-4D54-831C-D28666FAFDD7}" type="pres">
      <dgm:prSet presAssocID="{4F83B3B0-1833-4256-88ED-652D56AB5B42}" presName="root" presStyleCnt="0"/>
      <dgm:spPr/>
    </dgm:pt>
    <dgm:pt modelId="{463ED537-D18F-4B72-AEB7-B25DC454B16B}" type="pres">
      <dgm:prSet presAssocID="{4F83B3B0-1833-4256-88ED-652D56AB5B42}" presName="rootComposite" presStyleCnt="0"/>
      <dgm:spPr/>
    </dgm:pt>
    <dgm:pt modelId="{E9440847-A8C5-4BAD-8A30-E8E059FC2821}" type="pres">
      <dgm:prSet presAssocID="{4F83B3B0-1833-4256-88ED-652D56AB5B42}" presName="rootText" presStyleLbl="node1" presStyleIdx="0" presStyleCnt="5"/>
      <dgm:spPr/>
      <dgm:t>
        <a:bodyPr/>
        <a:lstStyle/>
        <a:p>
          <a:endParaRPr lang="fr-FR"/>
        </a:p>
      </dgm:t>
    </dgm:pt>
    <dgm:pt modelId="{A32EA4B3-3C51-4EE8-8CD2-D340B3EACF08}" type="pres">
      <dgm:prSet presAssocID="{4F83B3B0-1833-4256-88ED-652D56AB5B42}" presName="rootConnector" presStyleLbl="node1" presStyleIdx="0" presStyleCnt="5"/>
      <dgm:spPr/>
      <dgm:t>
        <a:bodyPr/>
        <a:lstStyle/>
        <a:p>
          <a:endParaRPr lang="fr-FR"/>
        </a:p>
      </dgm:t>
    </dgm:pt>
    <dgm:pt modelId="{F9E2BA6B-1574-4F4D-8DB2-EDF990FBF83C}" type="pres">
      <dgm:prSet presAssocID="{4F83B3B0-1833-4256-88ED-652D56AB5B42}" presName="childShape" presStyleCnt="0"/>
      <dgm:spPr/>
    </dgm:pt>
    <dgm:pt modelId="{E91F3AAC-2C7D-461C-B95E-E071392E9350}" type="pres">
      <dgm:prSet presAssocID="{2F0A9CC8-A9F2-415D-99B2-3E332AF21CF0}" presName="root" presStyleCnt="0"/>
      <dgm:spPr/>
    </dgm:pt>
    <dgm:pt modelId="{3D0D5AB0-6845-4325-BD2B-2332067A6665}" type="pres">
      <dgm:prSet presAssocID="{2F0A9CC8-A9F2-415D-99B2-3E332AF21CF0}" presName="rootComposite" presStyleCnt="0"/>
      <dgm:spPr/>
    </dgm:pt>
    <dgm:pt modelId="{54196F45-2E14-4C36-8570-362651A7E8C3}" type="pres">
      <dgm:prSet presAssocID="{2F0A9CC8-A9F2-415D-99B2-3E332AF21CF0}" presName="rootText" presStyleLbl="node1" presStyleIdx="1" presStyleCnt="5"/>
      <dgm:spPr/>
      <dgm:t>
        <a:bodyPr/>
        <a:lstStyle/>
        <a:p>
          <a:endParaRPr lang="fr-FR"/>
        </a:p>
      </dgm:t>
    </dgm:pt>
    <dgm:pt modelId="{AECE453C-09DD-4182-8941-29C1E846C432}" type="pres">
      <dgm:prSet presAssocID="{2F0A9CC8-A9F2-415D-99B2-3E332AF21CF0}" presName="rootConnector" presStyleLbl="node1" presStyleIdx="1" presStyleCnt="5"/>
      <dgm:spPr/>
      <dgm:t>
        <a:bodyPr/>
        <a:lstStyle/>
        <a:p>
          <a:endParaRPr lang="fr-FR"/>
        </a:p>
      </dgm:t>
    </dgm:pt>
    <dgm:pt modelId="{DF0EF4B3-F846-47EC-89CB-19FECA464B7C}" type="pres">
      <dgm:prSet presAssocID="{2F0A9CC8-A9F2-415D-99B2-3E332AF21CF0}" presName="childShape" presStyleCnt="0"/>
      <dgm:spPr/>
    </dgm:pt>
    <dgm:pt modelId="{DEB18CB5-EAB3-46B5-9E42-61A1A069914F}" type="pres">
      <dgm:prSet presAssocID="{A61C5E25-B0E9-4BC8-AE2F-86AD9E2BB780}" presName="root" presStyleCnt="0"/>
      <dgm:spPr/>
    </dgm:pt>
    <dgm:pt modelId="{3E095126-6EB8-4462-9182-5CF22B7B1E74}" type="pres">
      <dgm:prSet presAssocID="{A61C5E25-B0E9-4BC8-AE2F-86AD9E2BB780}" presName="rootComposite" presStyleCnt="0"/>
      <dgm:spPr/>
    </dgm:pt>
    <dgm:pt modelId="{6468BE2B-7706-43C8-985C-F88200B18B6D}" type="pres">
      <dgm:prSet presAssocID="{A61C5E25-B0E9-4BC8-AE2F-86AD9E2BB780}" presName="rootText" presStyleLbl="node1" presStyleIdx="2" presStyleCnt="5"/>
      <dgm:spPr/>
      <dgm:t>
        <a:bodyPr/>
        <a:lstStyle/>
        <a:p>
          <a:endParaRPr lang="fr-FR"/>
        </a:p>
      </dgm:t>
    </dgm:pt>
    <dgm:pt modelId="{4750B0AA-3F73-4717-9744-B7CEA9FE018A}" type="pres">
      <dgm:prSet presAssocID="{A61C5E25-B0E9-4BC8-AE2F-86AD9E2BB780}" presName="rootConnector" presStyleLbl="node1" presStyleIdx="2" presStyleCnt="5"/>
      <dgm:spPr/>
      <dgm:t>
        <a:bodyPr/>
        <a:lstStyle/>
        <a:p>
          <a:endParaRPr lang="fr-FR"/>
        </a:p>
      </dgm:t>
    </dgm:pt>
    <dgm:pt modelId="{29B2B1BF-33EF-4B03-897D-B8D348C59AB9}" type="pres">
      <dgm:prSet presAssocID="{A61C5E25-B0E9-4BC8-AE2F-86AD9E2BB780}" presName="childShape" presStyleCnt="0"/>
      <dgm:spPr/>
    </dgm:pt>
    <dgm:pt modelId="{CD93ABEF-9552-4EBB-872E-9855B2EB24A6}" type="pres">
      <dgm:prSet presAssocID="{AEDC6C98-5F33-4635-BB4F-D8BA6470978C}" presName="root" presStyleCnt="0"/>
      <dgm:spPr/>
    </dgm:pt>
    <dgm:pt modelId="{95A493DF-B7C7-4534-88A7-BE616DE6CBA2}" type="pres">
      <dgm:prSet presAssocID="{AEDC6C98-5F33-4635-BB4F-D8BA6470978C}" presName="rootComposite" presStyleCnt="0"/>
      <dgm:spPr/>
    </dgm:pt>
    <dgm:pt modelId="{224E55D0-263A-4FC7-A8DF-854855FFCC58}" type="pres">
      <dgm:prSet presAssocID="{AEDC6C98-5F33-4635-BB4F-D8BA6470978C}" presName="rootText" presStyleLbl="node1" presStyleIdx="3" presStyleCnt="5"/>
      <dgm:spPr/>
      <dgm:t>
        <a:bodyPr/>
        <a:lstStyle/>
        <a:p>
          <a:endParaRPr lang="fr-FR"/>
        </a:p>
      </dgm:t>
    </dgm:pt>
    <dgm:pt modelId="{8EFAC326-C923-4CA9-9FB3-FF3F1F5A27EA}" type="pres">
      <dgm:prSet presAssocID="{AEDC6C98-5F33-4635-BB4F-D8BA6470978C}" presName="rootConnector" presStyleLbl="node1" presStyleIdx="3" presStyleCnt="5"/>
      <dgm:spPr/>
      <dgm:t>
        <a:bodyPr/>
        <a:lstStyle/>
        <a:p>
          <a:endParaRPr lang="fr-FR"/>
        </a:p>
      </dgm:t>
    </dgm:pt>
    <dgm:pt modelId="{E29D844D-34AC-4A44-87C7-F7F2C291C561}" type="pres">
      <dgm:prSet presAssocID="{AEDC6C98-5F33-4635-BB4F-D8BA6470978C}" presName="childShape" presStyleCnt="0"/>
      <dgm:spPr/>
    </dgm:pt>
    <dgm:pt modelId="{4EC99822-89CA-42D8-A65B-04DBE70F708C}" type="pres">
      <dgm:prSet presAssocID="{A92B889B-7C38-421B-B1CE-69F2A7654477}" presName="root" presStyleCnt="0"/>
      <dgm:spPr/>
    </dgm:pt>
    <dgm:pt modelId="{5F3184F4-FB84-466F-BD2E-A1D0080B9D14}" type="pres">
      <dgm:prSet presAssocID="{A92B889B-7C38-421B-B1CE-69F2A7654477}" presName="rootComposite" presStyleCnt="0"/>
      <dgm:spPr/>
    </dgm:pt>
    <dgm:pt modelId="{AA6BCFBC-2D0A-4434-AD83-B3413B4A0540}" type="pres">
      <dgm:prSet presAssocID="{A92B889B-7C38-421B-B1CE-69F2A7654477}" presName="rootText" presStyleLbl="node1" presStyleIdx="4" presStyleCnt="5"/>
      <dgm:spPr/>
      <dgm:t>
        <a:bodyPr/>
        <a:lstStyle/>
        <a:p>
          <a:endParaRPr lang="fr-FR"/>
        </a:p>
      </dgm:t>
    </dgm:pt>
    <dgm:pt modelId="{3F0BA5EC-D67F-4132-8448-AE91937BC902}" type="pres">
      <dgm:prSet presAssocID="{A92B889B-7C38-421B-B1CE-69F2A7654477}" presName="rootConnector" presStyleLbl="node1" presStyleIdx="4" presStyleCnt="5"/>
      <dgm:spPr/>
      <dgm:t>
        <a:bodyPr/>
        <a:lstStyle/>
        <a:p>
          <a:endParaRPr lang="fr-FR"/>
        </a:p>
      </dgm:t>
    </dgm:pt>
    <dgm:pt modelId="{7468E0C2-700D-457F-A4C9-8F7982526B0E}" type="pres">
      <dgm:prSet presAssocID="{A92B889B-7C38-421B-B1CE-69F2A7654477}" presName="childShape" presStyleCnt="0"/>
      <dgm:spPr/>
    </dgm:pt>
  </dgm:ptLst>
  <dgm:cxnLst>
    <dgm:cxn modelId="{6C3FE24D-D86C-4245-8AE5-B90B4133A46E}" type="presOf" srcId="{B7A8826D-82EC-46C6-921B-C0E03F405A90}" destId="{8D138B03-EB22-4083-862F-2735D6105DA5}" srcOrd="0" destOrd="0" presId="urn:microsoft.com/office/officeart/2005/8/layout/hierarchy3"/>
    <dgm:cxn modelId="{105E9CF0-8801-4708-8D73-87C1D167F84B}" srcId="{B7A8826D-82EC-46C6-921B-C0E03F405A90}" destId="{4F83B3B0-1833-4256-88ED-652D56AB5B42}" srcOrd="0" destOrd="0" parTransId="{A81E6731-AF81-4A8F-A767-0A3612B4E12F}" sibTransId="{E76C1FB6-7D51-4844-8957-16217E3006F2}"/>
    <dgm:cxn modelId="{4822311B-6EE3-4821-B93F-76172EE8962D}" srcId="{B7A8826D-82EC-46C6-921B-C0E03F405A90}" destId="{A61C5E25-B0E9-4BC8-AE2F-86AD9E2BB780}" srcOrd="2" destOrd="0" parTransId="{BED71B07-3AF6-4776-BD9E-F0E5AB4B492B}" sibTransId="{EA29E932-E6C7-42EB-923A-5A4D06B51ACA}"/>
    <dgm:cxn modelId="{3870A4FB-9158-4716-92F2-26673C4477E9}" type="presOf" srcId="{AEDC6C98-5F33-4635-BB4F-D8BA6470978C}" destId="{8EFAC326-C923-4CA9-9FB3-FF3F1F5A27EA}" srcOrd="1" destOrd="0" presId="urn:microsoft.com/office/officeart/2005/8/layout/hierarchy3"/>
    <dgm:cxn modelId="{B87AC132-3095-4719-BE59-C363D85F5026}" srcId="{B7A8826D-82EC-46C6-921B-C0E03F405A90}" destId="{2F0A9CC8-A9F2-415D-99B2-3E332AF21CF0}" srcOrd="1" destOrd="0" parTransId="{321FC146-CA87-4D39-A39B-9856CB8450EF}" sibTransId="{53177CEF-A637-453D-9F24-57C53377FDB7}"/>
    <dgm:cxn modelId="{11DD0155-BDF0-4524-A6CE-66C11BE42FF7}" type="presOf" srcId="{4F83B3B0-1833-4256-88ED-652D56AB5B42}" destId="{A32EA4B3-3C51-4EE8-8CD2-D340B3EACF08}" srcOrd="1" destOrd="0" presId="urn:microsoft.com/office/officeart/2005/8/layout/hierarchy3"/>
    <dgm:cxn modelId="{6FC14057-E043-410F-BD39-DE19384F6D3D}" type="presOf" srcId="{A92B889B-7C38-421B-B1CE-69F2A7654477}" destId="{3F0BA5EC-D67F-4132-8448-AE91937BC902}" srcOrd="1" destOrd="0" presId="urn:microsoft.com/office/officeart/2005/8/layout/hierarchy3"/>
    <dgm:cxn modelId="{9F2ABAA1-BEBC-4413-B32F-A11E1CAC402F}" type="presOf" srcId="{A61C5E25-B0E9-4BC8-AE2F-86AD9E2BB780}" destId="{4750B0AA-3F73-4717-9744-B7CEA9FE018A}" srcOrd="1" destOrd="0" presId="urn:microsoft.com/office/officeart/2005/8/layout/hierarchy3"/>
    <dgm:cxn modelId="{CDDBC5BC-C890-406D-BBC2-698D3181C0FB}" srcId="{B7A8826D-82EC-46C6-921B-C0E03F405A90}" destId="{AEDC6C98-5F33-4635-BB4F-D8BA6470978C}" srcOrd="3" destOrd="0" parTransId="{3BB455DD-D1F2-4B57-B6D5-1B6DE4B397C8}" sibTransId="{77F81C09-1FBE-401B-9A71-180C0B4A03F5}"/>
    <dgm:cxn modelId="{6F32199C-5A2D-4DC5-BC91-FBB249ECCAA8}" type="presOf" srcId="{A92B889B-7C38-421B-B1CE-69F2A7654477}" destId="{AA6BCFBC-2D0A-4434-AD83-B3413B4A0540}" srcOrd="0" destOrd="0" presId="urn:microsoft.com/office/officeart/2005/8/layout/hierarchy3"/>
    <dgm:cxn modelId="{000ED151-CE62-4CD5-A300-2286772614DD}" type="presOf" srcId="{4F83B3B0-1833-4256-88ED-652D56AB5B42}" destId="{E9440847-A8C5-4BAD-8A30-E8E059FC2821}" srcOrd="0" destOrd="0" presId="urn:microsoft.com/office/officeart/2005/8/layout/hierarchy3"/>
    <dgm:cxn modelId="{D7F88B57-22A6-48A5-8147-1BA7CAC58663}" type="presOf" srcId="{AEDC6C98-5F33-4635-BB4F-D8BA6470978C}" destId="{224E55D0-263A-4FC7-A8DF-854855FFCC58}" srcOrd="0" destOrd="0" presId="urn:microsoft.com/office/officeart/2005/8/layout/hierarchy3"/>
    <dgm:cxn modelId="{608B7B10-F558-4641-8CCF-56A857D6B78C}" srcId="{B7A8826D-82EC-46C6-921B-C0E03F405A90}" destId="{A92B889B-7C38-421B-B1CE-69F2A7654477}" srcOrd="4" destOrd="0" parTransId="{E9CB103A-9615-40F3-9111-3DDF873297E4}" sibTransId="{5C268C1B-281B-4D64-B240-A158AF3DAECE}"/>
    <dgm:cxn modelId="{9202E7F1-477A-4047-B3E9-4C2419081292}" type="presOf" srcId="{2F0A9CC8-A9F2-415D-99B2-3E332AF21CF0}" destId="{54196F45-2E14-4C36-8570-362651A7E8C3}" srcOrd="0" destOrd="0" presId="urn:microsoft.com/office/officeart/2005/8/layout/hierarchy3"/>
    <dgm:cxn modelId="{4B194A2A-E3FE-4FD6-8E99-643599FEEDAF}" type="presOf" srcId="{2F0A9CC8-A9F2-415D-99B2-3E332AF21CF0}" destId="{AECE453C-09DD-4182-8941-29C1E846C432}" srcOrd="1" destOrd="0" presId="urn:microsoft.com/office/officeart/2005/8/layout/hierarchy3"/>
    <dgm:cxn modelId="{3521E38F-F389-4C07-8D37-DD9D25802E87}" type="presOf" srcId="{A61C5E25-B0E9-4BC8-AE2F-86AD9E2BB780}" destId="{6468BE2B-7706-43C8-985C-F88200B18B6D}" srcOrd="0" destOrd="0" presId="urn:microsoft.com/office/officeart/2005/8/layout/hierarchy3"/>
    <dgm:cxn modelId="{F9FA1632-185B-4BA2-92D6-99801AD7289A}" type="presParOf" srcId="{8D138B03-EB22-4083-862F-2735D6105DA5}" destId="{B4066327-61AE-4D54-831C-D28666FAFDD7}" srcOrd="0" destOrd="0" presId="urn:microsoft.com/office/officeart/2005/8/layout/hierarchy3"/>
    <dgm:cxn modelId="{87016BB7-C83F-4C73-808A-8DBAD3419FAA}" type="presParOf" srcId="{B4066327-61AE-4D54-831C-D28666FAFDD7}" destId="{463ED537-D18F-4B72-AEB7-B25DC454B16B}" srcOrd="0" destOrd="0" presId="urn:microsoft.com/office/officeart/2005/8/layout/hierarchy3"/>
    <dgm:cxn modelId="{F6A0EE6C-B2A6-48B8-9650-602AC004F1B5}" type="presParOf" srcId="{463ED537-D18F-4B72-AEB7-B25DC454B16B}" destId="{E9440847-A8C5-4BAD-8A30-E8E059FC2821}" srcOrd="0" destOrd="0" presId="urn:microsoft.com/office/officeart/2005/8/layout/hierarchy3"/>
    <dgm:cxn modelId="{6582998C-A1B9-4D33-BC73-837ABF681849}" type="presParOf" srcId="{463ED537-D18F-4B72-AEB7-B25DC454B16B}" destId="{A32EA4B3-3C51-4EE8-8CD2-D340B3EACF08}" srcOrd="1" destOrd="0" presId="urn:microsoft.com/office/officeart/2005/8/layout/hierarchy3"/>
    <dgm:cxn modelId="{8CB46D3F-7D72-42A0-88E0-64AEF6E2C66B}" type="presParOf" srcId="{B4066327-61AE-4D54-831C-D28666FAFDD7}" destId="{F9E2BA6B-1574-4F4D-8DB2-EDF990FBF83C}" srcOrd="1" destOrd="0" presId="urn:microsoft.com/office/officeart/2005/8/layout/hierarchy3"/>
    <dgm:cxn modelId="{E6356252-744D-4BE3-BBCD-D46CFF920427}" type="presParOf" srcId="{8D138B03-EB22-4083-862F-2735D6105DA5}" destId="{E91F3AAC-2C7D-461C-B95E-E071392E9350}" srcOrd="1" destOrd="0" presId="urn:microsoft.com/office/officeart/2005/8/layout/hierarchy3"/>
    <dgm:cxn modelId="{C12BE151-EFDE-46B9-872D-1772A3455900}" type="presParOf" srcId="{E91F3AAC-2C7D-461C-B95E-E071392E9350}" destId="{3D0D5AB0-6845-4325-BD2B-2332067A6665}" srcOrd="0" destOrd="0" presId="urn:microsoft.com/office/officeart/2005/8/layout/hierarchy3"/>
    <dgm:cxn modelId="{DD1E3FAC-3CA0-4A17-BAE5-F52A298FB07E}" type="presParOf" srcId="{3D0D5AB0-6845-4325-BD2B-2332067A6665}" destId="{54196F45-2E14-4C36-8570-362651A7E8C3}" srcOrd="0" destOrd="0" presId="urn:microsoft.com/office/officeart/2005/8/layout/hierarchy3"/>
    <dgm:cxn modelId="{DA9E3AC9-1353-44B9-8016-610A70244EA3}" type="presParOf" srcId="{3D0D5AB0-6845-4325-BD2B-2332067A6665}" destId="{AECE453C-09DD-4182-8941-29C1E846C432}" srcOrd="1" destOrd="0" presId="urn:microsoft.com/office/officeart/2005/8/layout/hierarchy3"/>
    <dgm:cxn modelId="{C9C2CB95-EEAC-453E-85B7-22884BEAA4EE}" type="presParOf" srcId="{E91F3AAC-2C7D-461C-B95E-E071392E9350}" destId="{DF0EF4B3-F846-47EC-89CB-19FECA464B7C}" srcOrd="1" destOrd="0" presId="urn:microsoft.com/office/officeart/2005/8/layout/hierarchy3"/>
    <dgm:cxn modelId="{53424986-54A4-4209-9A35-DA656DF5F87E}" type="presParOf" srcId="{8D138B03-EB22-4083-862F-2735D6105DA5}" destId="{DEB18CB5-EAB3-46B5-9E42-61A1A069914F}" srcOrd="2" destOrd="0" presId="urn:microsoft.com/office/officeart/2005/8/layout/hierarchy3"/>
    <dgm:cxn modelId="{D6D16244-9238-4EE9-8D67-F9F79F23073F}" type="presParOf" srcId="{DEB18CB5-EAB3-46B5-9E42-61A1A069914F}" destId="{3E095126-6EB8-4462-9182-5CF22B7B1E74}" srcOrd="0" destOrd="0" presId="urn:microsoft.com/office/officeart/2005/8/layout/hierarchy3"/>
    <dgm:cxn modelId="{5B7473B4-CC9F-453C-B588-409666E394C4}" type="presParOf" srcId="{3E095126-6EB8-4462-9182-5CF22B7B1E74}" destId="{6468BE2B-7706-43C8-985C-F88200B18B6D}" srcOrd="0" destOrd="0" presId="urn:microsoft.com/office/officeart/2005/8/layout/hierarchy3"/>
    <dgm:cxn modelId="{6B8224FB-015A-4EFF-AAC4-30A38D714DAF}" type="presParOf" srcId="{3E095126-6EB8-4462-9182-5CF22B7B1E74}" destId="{4750B0AA-3F73-4717-9744-B7CEA9FE018A}" srcOrd="1" destOrd="0" presId="urn:microsoft.com/office/officeart/2005/8/layout/hierarchy3"/>
    <dgm:cxn modelId="{67CE87EC-3005-447A-B466-62F7322C1B81}" type="presParOf" srcId="{DEB18CB5-EAB3-46B5-9E42-61A1A069914F}" destId="{29B2B1BF-33EF-4B03-897D-B8D348C59AB9}" srcOrd="1" destOrd="0" presId="urn:microsoft.com/office/officeart/2005/8/layout/hierarchy3"/>
    <dgm:cxn modelId="{E9E4941A-D3FB-4AC9-83FF-01AEBB5013A7}" type="presParOf" srcId="{8D138B03-EB22-4083-862F-2735D6105DA5}" destId="{CD93ABEF-9552-4EBB-872E-9855B2EB24A6}" srcOrd="3" destOrd="0" presId="urn:microsoft.com/office/officeart/2005/8/layout/hierarchy3"/>
    <dgm:cxn modelId="{A538CBAC-7C58-4A76-BCC6-A513582CE515}" type="presParOf" srcId="{CD93ABEF-9552-4EBB-872E-9855B2EB24A6}" destId="{95A493DF-B7C7-4534-88A7-BE616DE6CBA2}" srcOrd="0" destOrd="0" presId="urn:microsoft.com/office/officeart/2005/8/layout/hierarchy3"/>
    <dgm:cxn modelId="{C91AC939-05A7-4070-844E-05519E0A26FB}" type="presParOf" srcId="{95A493DF-B7C7-4534-88A7-BE616DE6CBA2}" destId="{224E55D0-263A-4FC7-A8DF-854855FFCC58}" srcOrd="0" destOrd="0" presId="urn:microsoft.com/office/officeart/2005/8/layout/hierarchy3"/>
    <dgm:cxn modelId="{816E6C57-67C9-494E-8507-F4E9A9261D9C}" type="presParOf" srcId="{95A493DF-B7C7-4534-88A7-BE616DE6CBA2}" destId="{8EFAC326-C923-4CA9-9FB3-FF3F1F5A27EA}" srcOrd="1" destOrd="0" presId="urn:microsoft.com/office/officeart/2005/8/layout/hierarchy3"/>
    <dgm:cxn modelId="{F21F4487-ECBC-4FDD-BCDD-7265228D0C01}" type="presParOf" srcId="{CD93ABEF-9552-4EBB-872E-9855B2EB24A6}" destId="{E29D844D-34AC-4A44-87C7-F7F2C291C561}" srcOrd="1" destOrd="0" presId="urn:microsoft.com/office/officeart/2005/8/layout/hierarchy3"/>
    <dgm:cxn modelId="{E68FD9F6-7828-46FF-8869-E6AC4BD7F534}" type="presParOf" srcId="{8D138B03-EB22-4083-862F-2735D6105DA5}" destId="{4EC99822-89CA-42D8-A65B-04DBE70F708C}" srcOrd="4" destOrd="0" presId="urn:microsoft.com/office/officeart/2005/8/layout/hierarchy3"/>
    <dgm:cxn modelId="{6AD3B44E-E229-4A4B-B922-6549AFC383CF}" type="presParOf" srcId="{4EC99822-89CA-42D8-A65B-04DBE70F708C}" destId="{5F3184F4-FB84-466F-BD2E-A1D0080B9D14}" srcOrd="0" destOrd="0" presId="urn:microsoft.com/office/officeart/2005/8/layout/hierarchy3"/>
    <dgm:cxn modelId="{188D8D52-DF6D-41C6-8C3E-05B50DC80C2A}" type="presParOf" srcId="{5F3184F4-FB84-466F-BD2E-A1D0080B9D14}" destId="{AA6BCFBC-2D0A-4434-AD83-B3413B4A0540}" srcOrd="0" destOrd="0" presId="urn:microsoft.com/office/officeart/2005/8/layout/hierarchy3"/>
    <dgm:cxn modelId="{C38B5DE2-68E7-4EB9-B32D-5AA606474505}" type="presParOf" srcId="{5F3184F4-FB84-466F-BD2E-A1D0080B9D14}" destId="{3F0BA5EC-D67F-4132-8448-AE91937BC902}" srcOrd="1" destOrd="0" presId="urn:microsoft.com/office/officeart/2005/8/layout/hierarchy3"/>
    <dgm:cxn modelId="{90BBF256-9063-4C9D-A194-2D86C3C29ED8}" type="presParOf" srcId="{4EC99822-89CA-42D8-A65B-04DBE70F708C}" destId="{7468E0C2-700D-457F-A4C9-8F7982526B0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9DD82-1A40-48AD-AF17-1E10726465EB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gm:spPr>
      <dgm:t>
        <a:bodyPr/>
        <a:lstStyle/>
        <a:p>
          <a:endParaRPr lang="fr-FR"/>
        </a:p>
      </dgm:t>
    </dgm:pt>
    <dgm:pt modelId="{95C71068-2A88-424C-B2BC-F7D56573CB8E}">
      <dgm:prSet custT="1"/>
      <dgm:spPr>
        <a:solidFill>
          <a:srgbClr val="EE381A"/>
        </a:solidFill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  <dgm:t>
        <a:bodyPr/>
        <a:lstStyle/>
        <a:p>
          <a:pPr rtl="0"/>
          <a:r>
            <a:rPr lang="fr-FR" sz="1800" b="1" i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R1:13</a:t>
          </a:r>
          <a:endParaRPr lang="fr-FR" sz="1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89C018-5BE8-4CCF-B5C9-ADEACD59CC8B}" type="parTrans" cxnId="{5C4A630F-8AF4-4204-890E-14F3DB42B671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DE58DC-E421-4395-9C7F-8886FADB87B8}" type="sibTrans" cxnId="{5C4A630F-8AF4-4204-890E-14F3DB42B671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FD1E61-112E-47AE-B54D-B7EF8A7FEA91}">
      <dgm:prSet custT="1"/>
      <dgm:spPr>
        <a:solidFill>
          <a:srgbClr val="EE381A"/>
        </a:solidFill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  <dgm:t>
        <a:bodyPr/>
        <a:lstStyle/>
        <a:p>
          <a:pPr rtl="0"/>
          <a:r>
            <a:rPr lang="fr-FR" sz="1800" b="1" i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R2:8</a:t>
          </a:r>
          <a:endParaRPr lang="fr-FR" sz="1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71D042-3F0B-445E-9E07-91C0D4468580}" type="parTrans" cxnId="{39107C1B-A091-4F49-831E-EDA569F9F948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1042E1-9E3A-444C-B3AC-914DD257E059}" type="sibTrans" cxnId="{39107C1B-A091-4F49-831E-EDA569F9F948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CEA72D-AC9D-43FC-9538-44CF26855EF8}">
      <dgm:prSet custT="1"/>
      <dgm:spPr>
        <a:solidFill>
          <a:srgbClr val="EE381A"/>
        </a:solidFill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  <dgm:t>
        <a:bodyPr/>
        <a:lstStyle/>
        <a:p>
          <a:pPr rtl="0"/>
          <a:r>
            <a:rPr lang="fr-FR" sz="1800" b="1" i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R3:6</a:t>
          </a:r>
          <a:endParaRPr lang="fr-FR" sz="1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5398A7-B4A4-46D8-B995-38263E98554C}" type="parTrans" cxnId="{1A6F6E4E-441B-48ED-A0D6-F5D7E3D7404A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75203A-9E87-48D3-A62C-9204D7D1AEBB}" type="sibTrans" cxnId="{1A6F6E4E-441B-48ED-A0D6-F5D7E3D7404A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E802A7-2D04-42B1-957E-79AFCD074ED1}">
      <dgm:prSet custT="1"/>
      <dgm:spPr>
        <a:solidFill>
          <a:srgbClr val="EE381A"/>
        </a:solidFill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  <dgm:t>
        <a:bodyPr/>
        <a:lstStyle/>
        <a:p>
          <a:pPr rtl="0"/>
          <a:r>
            <a:rPr lang="fr-FR" sz="1800" b="1" i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R4:2</a:t>
          </a:r>
          <a:endParaRPr lang="fr-FR" sz="1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9BC92D3-997F-4893-BF2A-F53EFEDBF8AC}" type="parTrans" cxnId="{F9BAA25C-D3BA-4E45-A8D2-8B3E25E08FA3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0F65B3F-3DC1-43A7-A350-0AC6B2049955}" type="sibTrans" cxnId="{F9BAA25C-D3BA-4E45-A8D2-8B3E25E08FA3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CC198E7-0A43-4D58-90DB-40392A486D1C}">
      <dgm:prSet custT="1"/>
      <dgm:spPr>
        <a:solidFill>
          <a:srgbClr val="EE381A"/>
        </a:solidFill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  <dgm:t>
        <a:bodyPr/>
        <a:lstStyle/>
        <a:p>
          <a:pPr rtl="0"/>
          <a:r>
            <a:rPr lang="fr-FR" sz="1800" b="1" i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R5:2</a:t>
          </a:r>
          <a:endParaRPr lang="fr-FR" sz="1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9E8AB41-1B3D-49FE-A332-66F5D9D869F8}" type="parTrans" cxnId="{9598DAD5-82AB-4A97-B673-CD10826AA45F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E5B754-0986-451D-B3F8-8C39BB6EDD36}" type="sibTrans" cxnId="{9598DAD5-82AB-4A97-B673-CD10826AA45F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E886F06-ABC2-42F6-99B2-AA618F3D1FC0}">
      <dgm:prSet custT="1"/>
      <dgm:spPr>
        <a:solidFill>
          <a:srgbClr val="EE381A"/>
        </a:solidFill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  <dgm:t>
        <a:bodyPr/>
        <a:lstStyle/>
        <a:p>
          <a:pPr rtl="0"/>
          <a:r>
            <a:rPr lang="fr-FR" sz="1800" b="1" i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R6:2</a:t>
          </a:r>
          <a:endParaRPr lang="fr-FR" sz="1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56FA09-286E-4299-856C-DE6D4DD2444A}" type="parTrans" cxnId="{2D677487-847D-413D-B5D6-19417826B3DB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97EF6EE-A7C6-465F-A7F4-DE6ED6D1D409}" type="sibTrans" cxnId="{2D677487-847D-413D-B5D6-19417826B3DB}">
      <dgm:prSet/>
      <dgm:spPr/>
      <dgm:t>
        <a:bodyPr/>
        <a:lstStyle/>
        <a:p>
          <a:endParaRPr lang="fr-FR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E2059E1-3ADE-464C-A3BE-4E6B3ACF0826}" type="pres">
      <dgm:prSet presAssocID="{D6C9DD82-1A40-48AD-AF17-1E10726465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5CEBE35-58E2-4E22-831E-810E77E315D9}" type="pres">
      <dgm:prSet presAssocID="{95C71068-2A88-424C-B2BC-F7D56573CB8E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8D74D4-70FB-45DC-845A-6ED07B632DA4}" type="pres">
      <dgm:prSet presAssocID="{E4DE58DC-E421-4395-9C7F-8886FADB87B8}" presName="parTxOnlySpace" presStyleCnt="0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</dgm:pt>
    <dgm:pt modelId="{FC13A3EB-EB17-47B1-B43D-D9A8E8DB4060}" type="pres">
      <dgm:prSet presAssocID="{0FFD1E61-112E-47AE-B54D-B7EF8A7FEA91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FBC8EA9-AC57-4ED7-A01A-327E2FFD24CF}" type="pres">
      <dgm:prSet presAssocID="{0D1042E1-9E3A-444C-B3AC-914DD257E059}" presName="parTxOnlySpace" presStyleCnt="0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</dgm:pt>
    <dgm:pt modelId="{D0318CD7-5DC6-4AD7-97E0-90CDEFF2AA5C}" type="pres">
      <dgm:prSet presAssocID="{0FCEA72D-AC9D-43FC-9538-44CF26855E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D57E34-0F5F-4E0D-9B06-0E1FF1A4F865}" type="pres">
      <dgm:prSet presAssocID="{B075203A-9E87-48D3-A62C-9204D7D1AEBB}" presName="parTxOnlySpace" presStyleCnt="0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</dgm:pt>
    <dgm:pt modelId="{4679299B-5FF0-4514-95E1-2A7EB2D37FBD}" type="pres">
      <dgm:prSet presAssocID="{0FE802A7-2D04-42B1-957E-79AFCD074ED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A9E872-1CBC-4FC3-BA50-73961C81DA76}" type="pres">
      <dgm:prSet presAssocID="{D0F65B3F-3DC1-43A7-A350-0AC6B2049955}" presName="parTxOnlySpace" presStyleCnt="0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</dgm:pt>
    <dgm:pt modelId="{564F1A9C-1C2D-4EBF-BC1D-181102B44BA2}" type="pres">
      <dgm:prSet presAssocID="{8CC198E7-0A43-4D58-90DB-40392A486D1C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3235233-59A9-45D9-9F48-03095ECE8EFE}" type="pres">
      <dgm:prSet presAssocID="{1AE5B754-0986-451D-B3F8-8C39BB6EDD36}" presName="parTxOnlySpace" presStyleCnt="0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gm:spPr>
    </dgm:pt>
    <dgm:pt modelId="{E12DD49A-9EB5-4B56-8B35-553B0DF5D0A9}" type="pres">
      <dgm:prSet presAssocID="{9E886F06-ABC2-42F6-99B2-AA618F3D1FC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09E99B6-C413-4643-95CD-FE985D321D77}" type="presOf" srcId="{0FFD1E61-112E-47AE-B54D-B7EF8A7FEA91}" destId="{FC13A3EB-EB17-47B1-B43D-D9A8E8DB4060}" srcOrd="0" destOrd="0" presId="urn:microsoft.com/office/officeart/2005/8/layout/chevron1"/>
    <dgm:cxn modelId="{1A6F6E4E-441B-48ED-A0D6-F5D7E3D7404A}" srcId="{D6C9DD82-1A40-48AD-AF17-1E10726465EB}" destId="{0FCEA72D-AC9D-43FC-9538-44CF26855EF8}" srcOrd="2" destOrd="0" parTransId="{0F5398A7-B4A4-46D8-B995-38263E98554C}" sibTransId="{B075203A-9E87-48D3-A62C-9204D7D1AEBB}"/>
    <dgm:cxn modelId="{7962D719-EA2D-4EF0-8FA7-EC19550D2B58}" type="presOf" srcId="{8CC198E7-0A43-4D58-90DB-40392A486D1C}" destId="{564F1A9C-1C2D-4EBF-BC1D-181102B44BA2}" srcOrd="0" destOrd="0" presId="urn:microsoft.com/office/officeart/2005/8/layout/chevron1"/>
    <dgm:cxn modelId="{39A59089-A515-41A0-8146-F5A316C95012}" type="presOf" srcId="{0FCEA72D-AC9D-43FC-9538-44CF26855EF8}" destId="{D0318CD7-5DC6-4AD7-97E0-90CDEFF2AA5C}" srcOrd="0" destOrd="0" presId="urn:microsoft.com/office/officeart/2005/8/layout/chevron1"/>
    <dgm:cxn modelId="{9598DAD5-82AB-4A97-B673-CD10826AA45F}" srcId="{D6C9DD82-1A40-48AD-AF17-1E10726465EB}" destId="{8CC198E7-0A43-4D58-90DB-40392A486D1C}" srcOrd="4" destOrd="0" parTransId="{59E8AB41-1B3D-49FE-A332-66F5D9D869F8}" sibTransId="{1AE5B754-0986-451D-B3F8-8C39BB6EDD36}"/>
    <dgm:cxn modelId="{89D91A4D-18E2-4BDC-99C2-00CC32721518}" type="presOf" srcId="{0FE802A7-2D04-42B1-957E-79AFCD074ED1}" destId="{4679299B-5FF0-4514-95E1-2A7EB2D37FBD}" srcOrd="0" destOrd="0" presId="urn:microsoft.com/office/officeart/2005/8/layout/chevron1"/>
    <dgm:cxn modelId="{5C4A630F-8AF4-4204-890E-14F3DB42B671}" srcId="{D6C9DD82-1A40-48AD-AF17-1E10726465EB}" destId="{95C71068-2A88-424C-B2BC-F7D56573CB8E}" srcOrd="0" destOrd="0" parTransId="{7D89C018-5BE8-4CCF-B5C9-ADEACD59CC8B}" sibTransId="{E4DE58DC-E421-4395-9C7F-8886FADB87B8}"/>
    <dgm:cxn modelId="{F9BAA25C-D3BA-4E45-A8D2-8B3E25E08FA3}" srcId="{D6C9DD82-1A40-48AD-AF17-1E10726465EB}" destId="{0FE802A7-2D04-42B1-957E-79AFCD074ED1}" srcOrd="3" destOrd="0" parTransId="{49BC92D3-997F-4893-BF2A-F53EFEDBF8AC}" sibTransId="{D0F65B3F-3DC1-43A7-A350-0AC6B2049955}"/>
    <dgm:cxn modelId="{F38D618E-4974-42F5-924B-67125ADD7128}" type="presOf" srcId="{95C71068-2A88-424C-B2BC-F7D56573CB8E}" destId="{E5CEBE35-58E2-4E22-831E-810E77E315D9}" srcOrd="0" destOrd="0" presId="urn:microsoft.com/office/officeart/2005/8/layout/chevron1"/>
    <dgm:cxn modelId="{39107C1B-A091-4F49-831E-EDA569F9F948}" srcId="{D6C9DD82-1A40-48AD-AF17-1E10726465EB}" destId="{0FFD1E61-112E-47AE-B54D-B7EF8A7FEA91}" srcOrd="1" destOrd="0" parTransId="{FD71D042-3F0B-445E-9E07-91C0D4468580}" sibTransId="{0D1042E1-9E3A-444C-B3AC-914DD257E059}"/>
    <dgm:cxn modelId="{C571CDEF-5AE8-49C1-B943-CF9EC7DF5008}" type="presOf" srcId="{9E886F06-ABC2-42F6-99B2-AA618F3D1FC0}" destId="{E12DD49A-9EB5-4B56-8B35-553B0DF5D0A9}" srcOrd="0" destOrd="0" presId="urn:microsoft.com/office/officeart/2005/8/layout/chevron1"/>
    <dgm:cxn modelId="{2D677487-847D-413D-B5D6-19417826B3DB}" srcId="{D6C9DD82-1A40-48AD-AF17-1E10726465EB}" destId="{9E886F06-ABC2-42F6-99B2-AA618F3D1FC0}" srcOrd="5" destOrd="0" parTransId="{2256FA09-286E-4299-856C-DE6D4DD2444A}" sibTransId="{097EF6EE-A7C6-465F-A7F4-DE6ED6D1D409}"/>
    <dgm:cxn modelId="{B851FC92-F4C2-4369-A459-D0A6E1C7D9DD}" type="presOf" srcId="{D6C9DD82-1A40-48AD-AF17-1E10726465EB}" destId="{9E2059E1-3ADE-464C-A3BE-4E6B3ACF0826}" srcOrd="0" destOrd="0" presId="urn:microsoft.com/office/officeart/2005/8/layout/chevron1"/>
    <dgm:cxn modelId="{E804C471-C7D1-49CF-8058-5CE0A9ECB299}" type="presParOf" srcId="{9E2059E1-3ADE-464C-A3BE-4E6B3ACF0826}" destId="{E5CEBE35-58E2-4E22-831E-810E77E315D9}" srcOrd="0" destOrd="0" presId="urn:microsoft.com/office/officeart/2005/8/layout/chevron1"/>
    <dgm:cxn modelId="{A3509587-68BE-47C2-A682-2608C7479F70}" type="presParOf" srcId="{9E2059E1-3ADE-464C-A3BE-4E6B3ACF0826}" destId="{FD8D74D4-70FB-45DC-845A-6ED07B632DA4}" srcOrd="1" destOrd="0" presId="urn:microsoft.com/office/officeart/2005/8/layout/chevron1"/>
    <dgm:cxn modelId="{E9C98E33-9D12-4798-8624-15352ECEA00E}" type="presParOf" srcId="{9E2059E1-3ADE-464C-A3BE-4E6B3ACF0826}" destId="{FC13A3EB-EB17-47B1-B43D-D9A8E8DB4060}" srcOrd="2" destOrd="0" presId="urn:microsoft.com/office/officeart/2005/8/layout/chevron1"/>
    <dgm:cxn modelId="{5D2711C2-9FDC-4D85-9570-F7015C7FCA12}" type="presParOf" srcId="{9E2059E1-3ADE-464C-A3BE-4E6B3ACF0826}" destId="{EFBC8EA9-AC57-4ED7-A01A-327E2FFD24CF}" srcOrd="3" destOrd="0" presId="urn:microsoft.com/office/officeart/2005/8/layout/chevron1"/>
    <dgm:cxn modelId="{E590BDCB-892A-4246-82B3-4C42F4E01F42}" type="presParOf" srcId="{9E2059E1-3ADE-464C-A3BE-4E6B3ACF0826}" destId="{D0318CD7-5DC6-4AD7-97E0-90CDEFF2AA5C}" srcOrd="4" destOrd="0" presId="urn:microsoft.com/office/officeart/2005/8/layout/chevron1"/>
    <dgm:cxn modelId="{7528CAAE-6AC2-4135-B0DE-E5237E3AACA5}" type="presParOf" srcId="{9E2059E1-3ADE-464C-A3BE-4E6B3ACF0826}" destId="{7CD57E34-0F5F-4E0D-9B06-0E1FF1A4F865}" srcOrd="5" destOrd="0" presId="urn:microsoft.com/office/officeart/2005/8/layout/chevron1"/>
    <dgm:cxn modelId="{5EDCC586-073B-4DEB-8795-9189E6ADBEF7}" type="presParOf" srcId="{9E2059E1-3ADE-464C-A3BE-4E6B3ACF0826}" destId="{4679299B-5FF0-4514-95E1-2A7EB2D37FBD}" srcOrd="6" destOrd="0" presId="urn:microsoft.com/office/officeart/2005/8/layout/chevron1"/>
    <dgm:cxn modelId="{7553A403-516C-4EBF-B5B6-2FBD9D8A4F12}" type="presParOf" srcId="{9E2059E1-3ADE-464C-A3BE-4E6B3ACF0826}" destId="{D7A9E872-1CBC-4FC3-BA50-73961C81DA76}" srcOrd="7" destOrd="0" presId="urn:microsoft.com/office/officeart/2005/8/layout/chevron1"/>
    <dgm:cxn modelId="{A15FD12A-3CBD-4C9A-B873-90343600A3CC}" type="presParOf" srcId="{9E2059E1-3ADE-464C-A3BE-4E6B3ACF0826}" destId="{564F1A9C-1C2D-4EBF-BC1D-181102B44BA2}" srcOrd="8" destOrd="0" presId="urn:microsoft.com/office/officeart/2005/8/layout/chevron1"/>
    <dgm:cxn modelId="{9E3A8738-765C-4CA5-9B75-379690221FB4}" type="presParOf" srcId="{9E2059E1-3ADE-464C-A3BE-4E6B3ACF0826}" destId="{B3235233-59A9-45D9-9F48-03095ECE8EFE}" srcOrd="9" destOrd="0" presId="urn:microsoft.com/office/officeart/2005/8/layout/chevron1"/>
    <dgm:cxn modelId="{9F70917F-22CC-4A98-94F4-456C09D25BE7}" type="presParOf" srcId="{9E2059E1-3ADE-464C-A3BE-4E6B3ACF0826}" destId="{E12DD49A-9EB5-4B56-8B35-553B0DF5D0A9}" srcOrd="10" destOrd="0" presId="urn:microsoft.com/office/officeart/2005/8/layout/chevron1"/>
  </dgm:cxnLst>
  <dgm:bg>
    <a:noFill/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9DD82-1A40-48AD-AF17-1E10726465EB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gm:spPr>
      <dgm:t>
        <a:bodyPr/>
        <a:lstStyle/>
        <a:p>
          <a:endParaRPr lang="fr-FR"/>
        </a:p>
      </dgm:t>
    </dgm:pt>
    <dgm:pt modelId="{434DFD70-6B21-4BC2-A5A7-0EE32F7EF997}">
      <dgm:prSet/>
      <dgm:spPr/>
      <dgm:t>
        <a:bodyPr/>
        <a:lstStyle/>
        <a:p>
          <a:pPr rtl="0"/>
          <a:r>
            <a:rPr lang="fr-FR" b="0" i="1" u="none" dirty="0" smtClean="0"/>
            <a:t>15</a:t>
          </a:r>
          <a:endParaRPr lang="fr-FR" b="0" i="0" u="none" dirty="0"/>
        </a:p>
      </dgm:t>
    </dgm:pt>
    <dgm:pt modelId="{DE681C6D-6DE8-49D9-B762-A5973DFF02B8}" type="parTrans" cxnId="{67185D76-D750-406E-BF52-F7D2C60FE5F2}">
      <dgm:prSet/>
      <dgm:spPr/>
      <dgm:t>
        <a:bodyPr/>
        <a:lstStyle/>
        <a:p>
          <a:endParaRPr lang="fr-FR"/>
        </a:p>
      </dgm:t>
    </dgm:pt>
    <dgm:pt modelId="{56D694DA-0F3A-46AA-8596-97A7FA98F9EF}" type="sibTrans" cxnId="{67185D76-D750-406E-BF52-F7D2C60FE5F2}">
      <dgm:prSet/>
      <dgm:spPr/>
      <dgm:t>
        <a:bodyPr/>
        <a:lstStyle/>
        <a:p>
          <a:endParaRPr lang="fr-FR"/>
        </a:p>
      </dgm:t>
    </dgm:pt>
    <dgm:pt modelId="{D276DE14-A8C4-4278-B375-B39A5CAA5CB2}">
      <dgm:prSet/>
      <dgm:spPr/>
      <dgm:t>
        <a:bodyPr/>
        <a:lstStyle/>
        <a:p>
          <a:pPr rtl="0"/>
          <a:r>
            <a:rPr lang="fr-FR" b="0" i="1" u="none" dirty="0" smtClean="0"/>
            <a:t>6</a:t>
          </a:r>
          <a:endParaRPr lang="fr-FR" b="0" i="0" u="none" dirty="0"/>
        </a:p>
      </dgm:t>
    </dgm:pt>
    <dgm:pt modelId="{466C2D88-9B4E-47F8-8905-32E31485572D}" type="parTrans" cxnId="{9A9DAD59-B98B-4A7F-9DF8-B1D5B172A6BB}">
      <dgm:prSet/>
      <dgm:spPr/>
      <dgm:t>
        <a:bodyPr/>
        <a:lstStyle/>
        <a:p>
          <a:endParaRPr lang="fr-FR"/>
        </a:p>
      </dgm:t>
    </dgm:pt>
    <dgm:pt modelId="{504D9162-E153-4DB9-951F-54870F89DBC0}" type="sibTrans" cxnId="{9A9DAD59-B98B-4A7F-9DF8-B1D5B172A6BB}">
      <dgm:prSet/>
      <dgm:spPr/>
      <dgm:t>
        <a:bodyPr/>
        <a:lstStyle/>
        <a:p>
          <a:endParaRPr lang="fr-FR"/>
        </a:p>
      </dgm:t>
    </dgm:pt>
    <dgm:pt modelId="{016DD274-5B09-4E3A-9B98-BF21CBD2092A}">
      <dgm:prSet/>
      <dgm:spPr/>
      <dgm:t>
        <a:bodyPr/>
        <a:lstStyle/>
        <a:p>
          <a:pPr rtl="0"/>
          <a:r>
            <a:rPr lang="fr-FR" b="0" i="1" u="none" dirty="0" smtClean="0"/>
            <a:t>2</a:t>
          </a:r>
          <a:endParaRPr lang="fr-FR" b="0" i="0" u="none" dirty="0"/>
        </a:p>
      </dgm:t>
    </dgm:pt>
    <dgm:pt modelId="{E15BED9A-91C3-4FCC-B1BC-42E4D1A40976}" type="parTrans" cxnId="{8ED9249E-788B-4985-ADAA-9B8CE32B4B90}">
      <dgm:prSet/>
      <dgm:spPr/>
      <dgm:t>
        <a:bodyPr/>
        <a:lstStyle/>
        <a:p>
          <a:endParaRPr lang="fr-FR"/>
        </a:p>
      </dgm:t>
    </dgm:pt>
    <dgm:pt modelId="{D3C53532-1AEF-4AC0-BF8E-EDFA69077C6E}" type="sibTrans" cxnId="{8ED9249E-788B-4985-ADAA-9B8CE32B4B90}">
      <dgm:prSet/>
      <dgm:spPr/>
      <dgm:t>
        <a:bodyPr/>
        <a:lstStyle/>
        <a:p>
          <a:endParaRPr lang="fr-FR"/>
        </a:p>
      </dgm:t>
    </dgm:pt>
    <dgm:pt modelId="{326CC98C-E611-449F-B237-4C47DEE84E04}">
      <dgm:prSet/>
      <dgm:spPr/>
      <dgm:t>
        <a:bodyPr/>
        <a:lstStyle/>
        <a:p>
          <a:pPr rtl="0"/>
          <a:r>
            <a:rPr lang="fr-FR" b="0" i="1" u="none" dirty="0" smtClean="0"/>
            <a:t>1</a:t>
          </a:r>
          <a:endParaRPr lang="fr-FR" b="0" i="0" u="none" dirty="0"/>
        </a:p>
      </dgm:t>
    </dgm:pt>
    <dgm:pt modelId="{72ADB644-31B5-49E8-B26C-AD71AB3B6C6E}" type="parTrans" cxnId="{0CB1AA79-3021-499B-90D2-2D764D4526BE}">
      <dgm:prSet/>
      <dgm:spPr/>
      <dgm:t>
        <a:bodyPr/>
        <a:lstStyle/>
        <a:p>
          <a:endParaRPr lang="fr-FR"/>
        </a:p>
      </dgm:t>
    </dgm:pt>
    <dgm:pt modelId="{4E8B551D-B0C1-4738-B830-5C0FFCC828A9}" type="sibTrans" cxnId="{0CB1AA79-3021-499B-90D2-2D764D4526BE}">
      <dgm:prSet/>
      <dgm:spPr/>
      <dgm:t>
        <a:bodyPr/>
        <a:lstStyle/>
        <a:p>
          <a:endParaRPr lang="fr-FR"/>
        </a:p>
      </dgm:t>
    </dgm:pt>
    <dgm:pt modelId="{9E2059E1-3ADE-464C-A3BE-4E6B3ACF0826}" type="pres">
      <dgm:prSet presAssocID="{D6C9DD82-1A40-48AD-AF17-1E10726465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9459B08-B26B-4575-A952-4CF9AE28826D}" type="pres">
      <dgm:prSet presAssocID="{434DFD70-6B21-4BC2-A5A7-0EE32F7EF9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1988C4-86A4-427D-9D25-3AB7895ED028}" type="pres">
      <dgm:prSet presAssocID="{56D694DA-0F3A-46AA-8596-97A7FA98F9EF}" presName="parTxOnlySpace" presStyleCnt="0"/>
      <dgm:spPr/>
    </dgm:pt>
    <dgm:pt modelId="{B906A4EE-01AA-4E5A-B7DE-081A3DD2C91B}" type="pres">
      <dgm:prSet presAssocID="{D276DE14-A8C4-4278-B375-B39A5CAA5CB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D0A668-2B70-48E6-9366-4B6B32EED89E}" type="pres">
      <dgm:prSet presAssocID="{504D9162-E153-4DB9-951F-54870F89DBC0}" presName="parTxOnlySpace" presStyleCnt="0"/>
      <dgm:spPr/>
    </dgm:pt>
    <dgm:pt modelId="{7C509E2C-7A3D-425C-8FE1-1B16742AB7C0}" type="pres">
      <dgm:prSet presAssocID="{016DD274-5B09-4E3A-9B98-BF21CBD2092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178411-DB00-4079-967A-1CFDB1026344}" type="pres">
      <dgm:prSet presAssocID="{D3C53532-1AEF-4AC0-BF8E-EDFA69077C6E}" presName="parTxOnlySpace" presStyleCnt="0"/>
      <dgm:spPr/>
    </dgm:pt>
    <dgm:pt modelId="{EE6D2DD0-87DA-41CB-822F-2646DE5D9ABC}" type="pres">
      <dgm:prSet presAssocID="{326CC98C-E611-449F-B237-4C47DEE84E0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ED9249E-788B-4985-ADAA-9B8CE32B4B90}" srcId="{D6C9DD82-1A40-48AD-AF17-1E10726465EB}" destId="{016DD274-5B09-4E3A-9B98-BF21CBD2092A}" srcOrd="2" destOrd="0" parTransId="{E15BED9A-91C3-4FCC-B1BC-42E4D1A40976}" sibTransId="{D3C53532-1AEF-4AC0-BF8E-EDFA69077C6E}"/>
    <dgm:cxn modelId="{B851FC92-F4C2-4369-A459-D0A6E1C7D9DD}" type="presOf" srcId="{D6C9DD82-1A40-48AD-AF17-1E10726465EB}" destId="{9E2059E1-3ADE-464C-A3BE-4E6B3ACF0826}" srcOrd="0" destOrd="0" presId="urn:microsoft.com/office/officeart/2005/8/layout/chevron1"/>
    <dgm:cxn modelId="{E0FD22C6-C203-4951-B716-E876276B56FB}" type="presOf" srcId="{434DFD70-6B21-4BC2-A5A7-0EE32F7EF997}" destId="{49459B08-B26B-4575-A952-4CF9AE28826D}" srcOrd="0" destOrd="0" presId="urn:microsoft.com/office/officeart/2005/8/layout/chevron1"/>
    <dgm:cxn modelId="{3912188F-495B-47A1-B90C-75EC4C32E61D}" type="presOf" srcId="{326CC98C-E611-449F-B237-4C47DEE84E04}" destId="{EE6D2DD0-87DA-41CB-822F-2646DE5D9ABC}" srcOrd="0" destOrd="0" presId="urn:microsoft.com/office/officeart/2005/8/layout/chevron1"/>
    <dgm:cxn modelId="{26528823-E881-4DFA-B29A-40978897051A}" type="presOf" srcId="{D276DE14-A8C4-4278-B375-B39A5CAA5CB2}" destId="{B906A4EE-01AA-4E5A-B7DE-081A3DD2C91B}" srcOrd="0" destOrd="0" presId="urn:microsoft.com/office/officeart/2005/8/layout/chevron1"/>
    <dgm:cxn modelId="{DF094435-EEC9-44AE-A397-8940623A4E4A}" type="presOf" srcId="{016DD274-5B09-4E3A-9B98-BF21CBD2092A}" destId="{7C509E2C-7A3D-425C-8FE1-1B16742AB7C0}" srcOrd="0" destOrd="0" presId="urn:microsoft.com/office/officeart/2005/8/layout/chevron1"/>
    <dgm:cxn modelId="{0CB1AA79-3021-499B-90D2-2D764D4526BE}" srcId="{D6C9DD82-1A40-48AD-AF17-1E10726465EB}" destId="{326CC98C-E611-449F-B237-4C47DEE84E04}" srcOrd="3" destOrd="0" parTransId="{72ADB644-31B5-49E8-B26C-AD71AB3B6C6E}" sibTransId="{4E8B551D-B0C1-4738-B830-5C0FFCC828A9}"/>
    <dgm:cxn modelId="{67185D76-D750-406E-BF52-F7D2C60FE5F2}" srcId="{D6C9DD82-1A40-48AD-AF17-1E10726465EB}" destId="{434DFD70-6B21-4BC2-A5A7-0EE32F7EF997}" srcOrd="0" destOrd="0" parTransId="{DE681C6D-6DE8-49D9-B762-A5973DFF02B8}" sibTransId="{56D694DA-0F3A-46AA-8596-97A7FA98F9EF}"/>
    <dgm:cxn modelId="{9A9DAD59-B98B-4A7F-9DF8-B1D5B172A6BB}" srcId="{D6C9DD82-1A40-48AD-AF17-1E10726465EB}" destId="{D276DE14-A8C4-4278-B375-B39A5CAA5CB2}" srcOrd="1" destOrd="0" parTransId="{466C2D88-9B4E-47F8-8905-32E31485572D}" sibTransId="{504D9162-E153-4DB9-951F-54870F89DBC0}"/>
    <dgm:cxn modelId="{F4798F8C-1FD1-4311-8B58-CA6846086A3B}" type="presParOf" srcId="{9E2059E1-3ADE-464C-A3BE-4E6B3ACF0826}" destId="{49459B08-B26B-4575-A952-4CF9AE28826D}" srcOrd="0" destOrd="0" presId="urn:microsoft.com/office/officeart/2005/8/layout/chevron1"/>
    <dgm:cxn modelId="{105E27A1-1345-4FFF-9EBF-BC6AE09992D5}" type="presParOf" srcId="{9E2059E1-3ADE-464C-A3BE-4E6B3ACF0826}" destId="{ED1988C4-86A4-427D-9D25-3AB7895ED028}" srcOrd="1" destOrd="0" presId="urn:microsoft.com/office/officeart/2005/8/layout/chevron1"/>
    <dgm:cxn modelId="{F2283632-1F4E-434D-A859-0C931741E3FE}" type="presParOf" srcId="{9E2059E1-3ADE-464C-A3BE-4E6B3ACF0826}" destId="{B906A4EE-01AA-4E5A-B7DE-081A3DD2C91B}" srcOrd="2" destOrd="0" presId="urn:microsoft.com/office/officeart/2005/8/layout/chevron1"/>
    <dgm:cxn modelId="{19E08701-652C-4D35-958A-AA846BE37297}" type="presParOf" srcId="{9E2059E1-3ADE-464C-A3BE-4E6B3ACF0826}" destId="{92D0A668-2B70-48E6-9366-4B6B32EED89E}" srcOrd="3" destOrd="0" presId="urn:microsoft.com/office/officeart/2005/8/layout/chevron1"/>
    <dgm:cxn modelId="{CFC942DF-ACB0-4627-987F-C4A8E6DC91B5}" type="presParOf" srcId="{9E2059E1-3ADE-464C-A3BE-4E6B3ACF0826}" destId="{7C509E2C-7A3D-425C-8FE1-1B16742AB7C0}" srcOrd="4" destOrd="0" presId="urn:microsoft.com/office/officeart/2005/8/layout/chevron1"/>
    <dgm:cxn modelId="{EB4A9BCF-A8B9-4E05-A157-42144570A651}" type="presParOf" srcId="{9E2059E1-3ADE-464C-A3BE-4E6B3ACF0826}" destId="{10178411-DB00-4079-967A-1CFDB1026344}" srcOrd="5" destOrd="0" presId="urn:microsoft.com/office/officeart/2005/8/layout/chevron1"/>
    <dgm:cxn modelId="{097D4EAB-C87F-43B7-AAC5-99BFAA61A192}" type="presParOf" srcId="{9E2059E1-3ADE-464C-A3BE-4E6B3ACF0826}" destId="{EE6D2DD0-87DA-41CB-822F-2646DE5D9ABC}" srcOrd="6" destOrd="0" presId="urn:microsoft.com/office/officeart/2005/8/layout/chevron1"/>
  </dgm:cxnLst>
  <dgm:bg>
    <a:noFill/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9DD82-1A40-48AD-AF17-1E10726465EB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gm:spPr>
      <dgm:t>
        <a:bodyPr/>
        <a:lstStyle/>
        <a:p>
          <a:endParaRPr lang="fr-FR"/>
        </a:p>
      </dgm:t>
    </dgm:pt>
    <dgm:pt modelId="{B01ED6DB-E50E-490F-BC42-A4EB0BFBB32C}">
      <dgm:prSet/>
      <dgm:spPr>
        <a:solidFill>
          <a:srgbClr val="F17623"/>
        </a:solidFill>
      </dgm:spPr>
      <dgm:t>
        <a:bodyPr/>
        <a:lstStyle/>
        <a:p>
          <a:pPr rtl="0"/>
          <a:r>
            <a:rPr lang="fr-FR" b="0" i="1" u="none" dirty="0" smtClean="0"/>
            <a:t>27</a:t>
          </a:r>
          <a:endParaRPr lang="fr-FR" b="0" i="0" u="none" dirty="0"/>
        </a:p>
      </dgm:t>
    </dgm:pt>
    <dgm:pt modelId="{EB4A55C9-7B76-42E5-B9E4-68A0BCB2AC35}" type="parTrans" cxnId="{1E2FAC4D-C653-412B-AC96-CC9B496E7370}">
      <dgm:prSet/>
      <dgm:spPr/>
      <dgm:t>
        <a:bodyPr/>
        <a:lstStyle/>
        <a:p>
          <a:endParaRPr lang="fr-FR"/>
        </a:p>
      </dgm:t>
    </dgm:pt>
    <dgm:pt modelId="{145F834D-6A9A-45ED-864F-AD1887C710A8}" type="sibTrans" cxnId="{1E2FAC4D-C653-412B-AC96-CC9B496E7370}">
      <dgm:prSet/>
      <dgm:spPr/>
      <dgm:t>
        <a:bodyPr/>
        <a:lstStyle/>
        <a:p>
          <a:endParaRPr lang="fr-FR"/>
        </a:p>
      </dgm:t>
    </dgm:pt>
    <dgm:pt modelId="{C57C5CF8-DB22-41BD-BA0B-B0E164F3EAC4}">
      <dgm:prSet/>
      <dgm:spPr>
        <a:solidFill>
          <a:srgbClr val="F17623"/>
        </a:solidFill>
      </dgm:spPr>
      <dgm:t>
        <a:bodyPr/>
        <a:lstStyle/>
        <a:p>
          <a:pPr rtl="0"/>
          <a:r>
            <a:rPr lang="fr-FR" b="0" i="1" u="none" dirty="0" smtClean="0"/>
            <a:t>1</a:t>
          </a:r>
          <a:endParaRPr lang="fr-FR" b="0" i="0" u="none" dirty="0"/>
        </a:p>
      </dgm:t>
    </dgm:pt>
    <dgm:pt modelId="{6880F915-023F-413F-B561-AD545EB0798C}" type="parTrans" cxnId="{2BDCF81B-AEF9-4D80-8B5D-B9278890346A}">
      <dgm:prSet/>
      <dgm:spPr/>
      <dgm:t>
        <a:bodyPr/>
        <a:lstStyle/>
        <a:p>
          <a:endParaRPr lang="fr-FR"/>
        </a:p>
      </dgm:t>
    </dgm:pt>
    <dgm:pt modelId="{E4D55205-0C6E-4AEA-B8A1-920EC4BFEE70}" type="sibTrans" cxnId="{2BDCF81B-AEF9-4D80-8B5D-B9278890346A}">
      <dgm:prSet/>
      <dgm:spPr/>
      <dgm:t>
        <a:bodyPr/>
        <a:lstStyle/>
        <a:p>
          <a:endParaRPr lang="fr-FR"/>
        </a:p>
      </dgm:t>
    </dgm:pt>
    <dgm:pt modelId="{25947480-AA63-44E0-BA84-A0A916D87048}">
      <dgm:prSet/>
      <dgm:spPr>
        <a:solidFill>
          <a:srgbClr val="F17623"/>
        </a:solidFill>
      </dgm:spPr>
      <dgm:t>
        <a:bodyPr/>
        <a:lstStyle/>
        <a:p>
          <a:pPr rtl="0"/>
          <a:r>
            <a:rPr lang="fr-FR" b="0" i="1" u="none" dirty="0" smtClean="0"/>
            <a:t>2</a:t>
          </a:r>
          <a:endParaRPr lang="fr-FR" b="0" i="0" u="none" dirty="0"/>
        </a:p>
      </dgm:t>
    </dgm:pt>
    <dgm:pt modelId="{D4010E07-4A1A-4596-81CB-D70BB2C6B104}" type="parTrans" cxnId="{9FF89701-CA45-4F92-8A6D-7C26D497F089}">
      <dgm:prSet/>
      <dgm:spPr/>
      <dgm:t>
        <a:bodyPr/>
        <a:lstStyle/>
        <a:p>
          <a:endParaRPr lang="fr-FR"/>
        </a:p>
      </dgm:t>
    </dgm:pt>
    <dgm:pt modelId="{272490CC-4BF1-4C70-AF85-07BE66A479C2}" type="sibTrans" cxnId="{9FF89701-CA45-4F92-8A6D-7C26D497F089}">
      <dgm:prSet/>
      <dgm:spPr/>
      <dgm:t>
        <a:bodyPr/>
        <a:lstStyle/>
        <a:p>
          <a:endParaRPr lang="fr-FR"/>
        </a:p>
      </dgm:t>
    </dgm:pt>
    <dgm:pt modelId="{9E2059E1-3ADE-464C-A3BE-4E6B3ACF0826}" type="pres">
      <dgm:prSet presAssocID="{D6C9DD82-1A40-48AD-AF17-1E10726465E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533AF0F-C110-4329-879D-617CEFC5A8A4}" type="pres">
      <dgm:prSet presAssocID="{B01ED6DB-E50E-490F-BC42-A4EB0BFBB32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FEE386-F6F2-4B31-A152-1ACAC3E6C62A}" type="pres">
      <dgm:prSet presAssocID="{145F834D-6A9A-45ED-864F-AD1887C710A8}" presName="parTxOnlySpace" presStyleCnt="0"/>
      <dgm:spPr/>
    </dgm:pt>
    <dgm:pt modelId="{6CA1DC50-49FF-4623-99F6-4C8E847D9B6A}" type="pres">
      <dgm:prSet presAssocID="{C57C5CF8-DB22-41BD-BA0B-B0E164F3EAC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F4901-7E3A-46C2-89D9-962B77FA4259}" type="pres">
      <dgm:prSet presAssocID="{E4D55205-0C6E-4AEA-B8A1-920EC4BFEE70}" presName="parTxOnlySpace" presStyleCnt="0"/>
      <dgm:spPr/>
    </dgm:pt>
    <dgm:pt modelId="{54AF9A83-2CE7-4756-AC14-68D1B6E2125F}" type="pres">
      <dgm:prSet presAssocID="{25947480-AA63-44E0-BA84-A0A916D8704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E2FAC4D-C653-412B-AC96-CC9B496E7370}" srcId="{D6C9DD82-1A40-48AD-AF17-1E10726465EB}" destId="{B01ED6DB-E50E-490F-BC42-A4EB0BFBB32C}" srcOrd="0" destOrd="0" parTransId="{EB4A55C9-7B76-42E5-B9E4-68A0BCB2AC35}" sibTransId="{145F834D-6A9A-45ED-864F-AD1887C710A8}"/>
    <dgm:cxn modelId="{9BFBEB84-C5A5-4134-9098-7DA88FA05C51}" type="presOf" srcId="{B01ED6DB-E50E-490F-BC42-A4EB0BFBB32C}" destId="{E533AF0F-C110-4329-879D-617CEFC5A8A4}" srcOrd="0" destOrd="0" presId="urn:microsoft.com/office/officeart/2005/8/layout/chevron1"/>
    <dgm:cxn modelId="{B851FC92-F4C2-4369-A459-D0A6E1C7D9DD}" type="presOf" srcId="{D6C9DD82-1A40-48AD-AF17-1E10726465EB}" destId="{9E2059E1-3ADE-464C-A3BE-4E6B3ACF0826}" srcOrd="0" destOrd="0" presId="urn:microsoft.com/office/officeart/2005/8/layout/chevron1"/>
    <dgm:cxn modelId="{3B246625-8070-44FF-9DE1-6B429BD40330}" type="presOf" srcId="{25947480-AA63-44E0-BA84-A0A916D87048}" destId="{54AF9A83-2CE7-4756-AC14-68D1B6E2125F}" srcOrd="0" destOrd="0" presId="urn:microsoft.com/office/officeart/2005/8/layout/chevron1"/>
    <dgm:cxn modelId="{9FF89701-CA45-4F92-8A6D-7C26D497F089}" srcId="{D6C9DD82-1A40-48AD-AF17-1E10726465EB}" destId="{25947480-AA63-44E0-BA84-A0A916D87048}" srcOrd="2" destOrd="0" parTransId="{D4010E07-4A1A-4596-81CB-D70BB2C6B104}" sibTransId="{272490CC-4BF1-4C70-AF85-07BE66A479C2}"/>
    <dgm:cxn modelId="{2BDCF81B-AEF9-4D80-8B5D-B9278890346A}" srcId="{D6C9DD82-1A40-48AD-AF17-1E10726465EB}" destId="{C57C5CF8-DB22-41BD-BA0B-B0E164F3EAC4}" srcOrd="1" destOrd="0" parTransId="{6880F915-023F-413F-B561-AD545EB0798C}" sibTransId="{E4D55205-0C6E-4AEA-B8A1-920EC4BFEE70}"/>
    <dgm:cxn modelId="{50E8F297-963F-4553-9212-0330C7B81F27}" type="presOf" srcId="{C57C5CF8-DB22-41BD-BA0B-B0E164F3EAC4}" destId="{6CA1DC50-49FF-4623-99F6-4C8E847D9B6A}" srcOrd="0" destOrd="0" presId="urn:microsoft.com/office/officeart/2005/8/layout/chevron1"/>
    <dgm:cxn modelId="{7600C481-74C5-411B-87CE-4E3681D25542}" type="presParOf" srcId="{9E2059E1-3ADE-464C-A3BE-4E6B3ACF0826}" destId="{E533AF0F-C110-4329-879D-617CEFC5A8A4}" srcOrd="0" destOrd="0" presId="urn:microsoft.com/office/officeart/2005/8/layout/chevron1"/>
    <dgm:cxn modelId="{92DC78F2-F859-40EA-814A-98808BA03DFF}" type="presParOf" srcId="{9E2059E1-3ADE-464C-A3BE-4E6B3ACF0826}" destId="{1FFEE386-F6F2-4B31-A152-1ACAC3E6C62A}" srcOrd="1" destOrd="0" presId="urn:microsoft.com/office/officeart/2005/8/layout/chevron1"/>
    <dgm:cxn modelId="{860563E2-C21A-4F52-A48F-DA3E741B719F}" type="presParOf" srcId="{9E2059E1-3ADE-464C-A3BE-4E6B3ACF0826}" destId="{6CA1DC50-49FF-4623-99F6-4C8E847D9B6A}" srcOrd="2" destOrd="0" presId="urn:microsoft.com/office/officeart/2005/8/layout/chevron1"/>
    <dgm:cxn modelId="{3CE522AD-62A6-4490-874C-41EC2DD0E876}" type="presParOf" srcId="{9E2059E1-3ADE-464C-A3BE-4E6B3ACF0826}" destId="{959F4901-7E3A-46C2-89D9-962B77FA4259}" srcOrd="3" destOrd="0" presId="urn:microsoft.com/office/officeart/2005/8/layout/chevron1"/>
    <dgm:cxn modelId="{A5301515-B917-41C1-91D1-A5F68AC3B0D3}" type="presParOf" srcId="{9E2059E1-3ADE-464C-A3BE-4E6B3ACF0826}" destId="{54AF9A83-2CE7-4756-AC14-68D1B6E2125F}" srcOrd="4" destOrd="0" presId="urn:microsoft.com/office/officeart/2005/8/layout/chevron1"/>
  </dgm:cxnLst>
  <dgm:bg>
    <a:noFill/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458C21-7193-4F4C-8DB5-0E2850EB4B0B}">
      <dsp:nvSpPr>
        <dsp:cNvPr id="0" name=""/>
        <dsp:cNvSpPr/>
      </dsp:nvSpPr>
      <dsp:spPr>
        <a:xfrm>
          <a:off x="5952" y="1349926"/>
          <a:ext cx="2832497" cy="195159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DADF89-9B00-44BF-8B2B-014099704473}">
      <dsp:nvSpPr>
        <dsp:cNvPr id="0" name=""/>
        <dsp:cNvSpPr/>
      </dsp:nvSpPr>
      <dsp:spPr>
        <a:xfrm>
          <a:off x="5952" y="3301516"/>
          <a:ext cx="2832497" cy="105085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b="1" i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Les déchets agricoles</a:t>
          </a:r>
          <a:endParaRPr lang="fr-FR" sz="3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952" y="3301516"/>
        <a:ext cx="2832497" cy="1050856"/>
      </dsp:txXfrm>
    </dsp:sp>
    <dsp:sp modelId="{86CF5F56-4E22-4434-ADE7-980BC5C8D1CD}">
      <dsp:nvSpPr>
        <dsp:cNvPr id="0" name=""/>
        <dsp:cNvSpPr/>
      </dsp:nvSpPr>
      <dsp:spPr>
        <a:xfrm>
          <a:off x="3121818" y="1349926"/>
          <a:ext cx="2832497" cy="195159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1EB56E-E975-4E2D-A73A-24095906A1C6}">
      <dsp:nvSpPr>
        <dsp:cNvPr id="0" name=""/>
        <dsp:cNvSpPr/>
      </dsp:nvSpPr>
      <dsp:spPr>
        <a:xfrm>
          <a:off x="3121818" y="3301516"/>
          <a:ext cx="2832497" cy="105085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b="1" i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Les déchets ménagers</a:t>
          </a:r>
          <a:endParaRPr lang="fr-FR" sz="3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21818" y="3301516"/>
        <a:ext cx="2832497" cy="1050856"/>
      </dsp:txXfrm>
    </dsp:sp>
    <dsp:sp modelId="{7094581B-E54B-4DBD-B38B-D8A63E3D8E58}">
      <dsp:nvSpPr>
        <dsp:cNvPr id="0" name=""/>
        <dsp:cNvSpPr/>
      </dsp:nvSpPr>
      <dsp:spPr>
        <a:xfrm>
          <a:off x="6237683" y="1349926"/>
          <a:ext cx="2832497" cy="195159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FD9D3-1011-49D0-A334-4BC706E9573A}">
      <dsp:nvSpPr>
        <dsp:cNvPr id="0" name=""/>
        <dsp:cNvSpPr/>
      </dsp:nvSpPr>
      <dsp:spPr>
        <a:xfrm>
          <a:off x="6237683" y="3301516"/>
          <a:ext cx="2832497" cy="105085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b="1" i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Les déchets hospitaliers</a:t>
          </a:r>
          <a:endParaRPr lang="fr-FR" sz="3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237683" y="3301516"/>
        <a:ext cx="2832497" cy="1050856"/>
      </dsp:txXfrm>
    </dsp:sp>
    <dsp:sp modelId="{BD79B6CA-0265-495C-B315-3349064E5452}">
      <dsp:nvSpPr>
        <dsp:cNvPr id="0" name=""/>
        <dsp:cNvSpPr/>
      </dsp:nvSpPr>
      <dsp:spPr>
        <a:xfrm>
          <a:off x="9353549" y="1349926"/>
          <a:ext cx="2832497" cy="1951590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CC08D0-EDEC-4C68-B2B0-04B7A35A84CA}">
      <dsp:nvSpPr>
        <dsp:cNvPr id="0" name=""/>
        <dsp:cNvSpPr/>
      </dsp:nvSpPr>
      <dsp:spPr>
        <a:xfrm>
          <a:off x="9353549" y="3301516"/>
          <a:ext cx="2832497" cy="105085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b="1" i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Les déchets industriels</a:t>
          </a:r>
          <a:endParaRPr lang="fr-FR" sz="3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353549" y="3301516"/>
        <a:ext cx="2832497" cy="10508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EBC82-49E8-44D1-9801-474B9C5FFB6D}">
      <dsp:nvSpPr>
        <dsp:cNvPr id="0" name=""/>
        <dsp:cNvSpPr/>
      </dsp:nvSpPr>
      <dsp:spPr>
        <a:xfrm>
          <a:off x="2122" y="135247"/>
          <a:ext cx="1235464" cy="494185"/>
        </a:xfrm>
        <a:prstGeom prst="chevron">
          <a:avLst/>
        </a:prstGeom>
        <a:solidFill>
          <a:srgbClr val="6CAE3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b="0" i="1" u="none" kern="1200" dirty="0" smtClean="0"/>
            <a:t>13</a:t>
          </a:r>
          <a:endParaRPr lang="fr-FR" sz="2900" b="0" i="0" u="none" kern="1200" dirty="0"/>
        </a:p>
      </dsp:txBody>
      <dsp:txXfrm>
        <a:off x="249215" y="135247"/>
        <a:ext cx="741279" cy="494185"/>
      </dsp:txXfrm>
    </dsp:sp>
    <dsp:sp modelId="{37D3EA63-8307-4BFF-BF53-915AC2CD9FA9}">
      <dsp:nvSpPr>
        <dsp:cNvPr id="0" name=""/>
        <dsp:cNvSpPr/>
      </dsp:nvSpPr>
      <dsp:spPr>
        <a:xfrm>
          <a:off x="1114040" y="135247"/>
          <a:ext cx="1235464" cy="494185"/>
        </a:xfrm>
        <a:prstGeom prst="chevron">
          <a:avLst/>
        </a:prstGeom>
        <a:solidFill>
          <a:srgbClr val="6CAE3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b="0" i="1" u="none" kern="1200" dirty="0" smtClean="0"/>
            <a:t>7</a:t>
          </a:r>
          <a:endParaRPr lang="fr-FR" sz="2900" b="0" i="0" u="none" kern="1200" dirty="0"/>
        </a:p>
      </dsp:txBody>
      <dsp:txXfrm>
        <a:off x="1361133" y="135247"/>
        <a:ext cx="741279" cy="494185"/>
      </dsp:txXfrm>
    </dsp:sp>
    <dsp:sp modelId="{A282D403-2A6B-442D-BC78-33F610E477BE}">
      <dsp:nvSpPr>
        <dsp:cNvPr id="0" name=""/>
        <dsp:cNvSpPr/>
      </dsp:nvSpPr>
      <dsp:spPr>
        <a:xfrm>
          <a:off x="2225957" y="135247"/>
          <a:ext cx="1235464" cy="494185"/>
        </a:xfrm>
        <a:prstGeom prst="chevron">
          <a:avLst/>
        </a:prstGeom>
        <a:solidFill>
          <a:srgbClr val="6CAE3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b="0" i="1" u="none" kern="1200" dirty="0" smtClean="0"/>
            <a:t>5</a:t>
          </a:r>
          <a:endParaRPr lang="fr-FR" sz="2900" b="0" i="0" u="none" kern="1200" dirty="0"/>
        </a:p>
      </dsp:txBody>
      <dsp:txXfrm>
        <a:off x="2473050" y="135247"/>
        <a:ext cx="741279" cy="494185"/>
      </dsp:txXfrm>
    </dsp:sp>
    <dsp:sp modelId="{E15C77F5-9547-43BA-BA81-8CF4E475C446}">
      <dsp:nvSpPr>
        <dsp:cNvPr id="0" name=""/>
        <dsp:cNvSpPr/>
      </dsp:nvSpPr>
      <dsp:spPr>
        <a:xfrm>
          <a:off x="3339997" y="114491"/>
          <a:ext cx="1235464" cy="494185"/>
        </a:xfrm>
        <a:prstGeom prst="chevron">
          <a:avLst/>
        </a:prstGeom>
        <a:solidFill>
          <a:srgbClr val="6CAE3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b="0" i="1" u="none" kern="1200" dirty="0" smtClean="0"/>
            <a:t>1</a:t>
          </a:r>
          <a:endParaRPr lang="fr-FR" sz="2900" b="0" i="0" u="none" kern="1200" dirty="0"/>
        </a:p>
      </dsp:txBody>
      <dsp:txXfrm>
        <a:off x="3587090" y="114491"/>
        <a:ext cx="741279" cy="4941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3FE65-237B-4F9F-9857-7BEC28A85B4A}">
      <dsp:nvSpPr>
        <dsp:cNvPr id="0" name=""/>
        <dsp:cNvSpPr/>
      </dsp:nvSpPr>
      <dsp:spPr>
        <a:xfrm>
          <a:off x="1340" y="55712"/>
          <a:ext cx="1633136" cy="653254"/>
        </a:xfrm>
        <a:prstGeom prst="chevron">
          <a:avLst/>
        </a:prstGeom>
        <a:solidFill>
          <a:srgbClr val="FFC72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020" tIns="52007" rIns="52007" bIns="52007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b="0" i="1" u="none" kern="1200" dirty="0" smtClean="0">
              <a:solidFill>
                <a:schemeClr val="tx1"/>
              </a:solidFill>
            </a:rPr>
            <a:t>14</a:t>
          </a:r>
          <a:endParaRPr lang="fr-FR" sz="3900" b="0" i="0" u="none" kern="1200" dirty="0">
            <a:solidFill>
              <a:schemeClr val="tx1"/>
            </a:solidFill>
          </a:endParaRPr>
        </a:p>
      </dsp:txBody>
      <dsp:txXfrm>
        <a:off x="327967" y="55712"/>
        <a:ext cx="979882" cy="653254"/>
      </dsp:txXfrm>
    </dsp:sp>
    <dsp:sp modelId="{9BA83D95-192D-4AA5-B57F-AFF13EB2341C}">
      <dsp:nvSpPr>
        <dsp:cNvPr id="0" name=""/>
        <dsp:cNvSpPr/>
      </dsp:nvSpPr>
      <dsp:spPr>
        <a:xfrm>
          <a:off x="1471162" y="55712"/>
          <a:ext cx="1633136" cy="653254"/>
        </a:xfrm>
        <a:prstGeom prst="chevron">
          <a:avLst/>
        </a:prstGeom>
        <a:solidFill>
          <a:srgbClr val="FFC72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020" tIns="52007" rIns="52007" bIns="52007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b="0" i="1" u="none" kern="1200" dirty="0" smtClean="0">
              <a:solidFill>
                <a:schemeClr val="tx1"/>
              </a:solidFill>
            </a:rPr>
            <a:t>2</a:t>
          </a:r>
          <a:endParaRPr lang="fr-FR" sz="3900" b="0" i="0" u="none" kern="1200" dirty="0">
            <a:solidFill>
              <a:schemeClr val="tx1"/>
            </a:solidFill>
          </a:endParaRPr>
        </a:p>
      </dsp:txBody>
      <dsp:txXfrm>
        <a:off x="1797789" y="55712"/>
        <a:ext cx="979882" cy="653254"/>
      </dsp:txXfrm>
    </dsp:sp>
    <dsp:sp modelId="{FFF9CA11-988B-4081-8D3F-5729B3468B08}">
      <dsp:nvSpPr>
        <dsp:cNvPr id="0" name=""/>
        <dsp:cNvSpPr/>
      </dsp:nvSpPr>
      <dsp:spPr>
        <a:xfrm>
          <a:off x="2940985" y="55712"/>
          <a:ext cx="1633136" cy="653254"/>
        </a:xfrm>
        <a:prstGeom prst="chevron">
          <a:avLst/>
        </a:prstGeom>
        <a:solidFill>
          <a:srgbClr val="FFC72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020" tIns="52007" rIns="52007" bIns="52007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b="0" i="1" u="none" kern="1200" dirty="0" smtClean="0">
              <a:solidFill>
                <a:schemeClr val="tx1"/>
              </a:solidFill>
            </a:rPr>
            <a:t>1</a:t>
          </a:r>
          <a:endParaRPr lang="fr-FR" sz="3900" kern="1200" dirty="0">
            <a:solidFill>
              <a:schemeClr val="tx1"/>
            </a:solidFill>
          </a:endParaRPr>
        </a:p>
      </dsp:txBody>
      <dsp:txXfrm>
        <a:off x="3267612" y="55712"/>
        <a:ext cx="979882" cy="653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C9B34-3CEA-4866-B511-7DDB20C81522}">
      <dsp:nvSpPr>
        <dsp:cNvPr id="0" name=""/>
        <dsp:cNvSpPr/>
      </dsp:nvSpPr>
      <dsp:spPr>
        <a:xfrm>
          <a:off x="0" y="0"/>
          <a:ext cx="117262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C4F54-FC23-4208-AFE7-26393CF5F726}">
      <dsp:nvSpPr>
        <dsp:cNvPr id="0" name=""/>
        <dsp:cNvSpPr/>
      </dsp:nvSpPr>
      <dsp:spPr>
        <a:xfrm>
          <a:off x="0" y="0"/>
          <a:ext cx="11726203" cy="1918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i="0" kern="12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rPr>
            <a:t>Les déchets peuvent prendre des formes multiples comme :</a:t>
          </a:r>
          <a:endParaRPr lang="fr-FR" sz="2800" i="0" kern="1200" dirty="0"/>
        </a:p>
      </dsp:txBody>
      <dsp:txXfrm>
        <a:off x="0" y="0"/>
        <a:ext cx="11726203" cy="1918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FDA27-C35D-44C5-B4AF-F5DE6AC96D42}">
      <dsp:nvSpPr>
        <dsp:cNvPr id="0" name=""/>
        <dsp:cNvSpPr/>
      </dsp:nvSpPr>
      <dsp:spPr>
        <a:xfrm>
          <a:off x="141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b="1" kern="1200" dirty="0" smtClean="0">
              <a:solidFill>
                <a:schemeClr val="tx1"/>
              </a:solidFill>
            </a:rPr>
            <a:t>Hospitaliers</a:t>
          </a:r>
          <a:endParaRPr lang="fr-FR" sz="1600" b="1" kern="1200" dirty="0">
            <a:solidFill>
              <a:schemeClr val="tx1"/>
            </a:solidFill>
          </a:endParaRPr>
        </a:p>
      </dsp:txBody>
      <dsp:txXfrm>
        <a:off x="43163" y="1817608"/>
        <a:ext cx="2180582" cy="1382843"/>
      </dsp:txXfrm>
    </dsp:sp>
    <dsp:sp modelId="{3998441C-EBDE-4A06-AD92-E817D33BE6F3}">
      <dsp:nvSpPr>
        <dsp:cNvPr id="0" name=""/>
        <dsp:cNvSpPr/>
      </dsp:nvSpPr>
      <dsp:spPr>
        <a:xfrm>
          <a:off x="1300946" y="2316885"/>
          <a:ext cx="2356306" cy="2356306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9FE3D-8441-4101-B086-97767C24FCED}">
      <dsp:nvSpPr>
        <dsp:cNvPr id="0" name=""/>
        <dsp:cNvSpPr/>
      </dsp:nvSpPr>
      <dsp:spPr>
        <a:xfrm>
          <a:off x="503836" y="3243474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Génération</a:t>
          </a:r>
          <a:endParaRPr lang="fr-FR" sz="2800" b="1" kern="1200" dirty="0">
            <a:solidFill>
              <a:schemeClr val="tx1"/>
            </a:solidFill>
          </a:endParaRPr>
        </a:p>
      </dsp:txBody>
      <dsp:txXfrm>
        <a:off x="527303" y="3266941"/>
        <a:ext cx="1967845" cy="754277"/>
      </dsp:txXfrm>
    </dsp:sp>
    <dsp:sp modelId="{10028407-40A0-41BE-A4D5-7124716D311C}">
      <dsp:nvSpPr>
        <dsp:cNvPr id="0" name=""/>
        <dsp:cNvSpPr/>
      </dsp:nvSpPr>
      <dsp:spPr>
        <a:xfrm>
          <a:off x="2804762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b="1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Déchets dangereux</a:t>
          </a:r>
          <a:endParaRPr lang="fr-F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b="1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Déchets non dangereux</a:t>
          </a:r>
          <a:endParaRPr lang="fr-FR" sz="1600" b="1" kern="1200" dirty="0">
            <a:solidFill>
              <a:schemeClr val="tx1"/>
            </a:solidFill>
          </a:endParaRPr>
        </a:p>
      </dsp:txBody>
      <dsp:txXfrm>
        <a:off x="2847784" y="2218214"/>
        <a:ext cx="2180582" cy="1382843"/>
      </dsp:txXfrm>
    </dsp:sp>
    <dsp:sp modelId="{E783933D-B419-46F6-81E1-8D24471BF796}">
      <dsp:nvSpPr>
        <dsp:cNvPr id="0" name=""/>
        <dsp:cNvSpPr/>
      </dsp:nvSpPr>
      <dsp:spPr>
        <a:xfrm>
          <a:off x="4087450" y="670813"/>
          <a:ext cx="2645932" cy="2645932"/>
        </a:xfrm>
        <a:prstGeom prst="circularArrow">
          <a:avLst>
            <a:gd name="adj1" fmla="val 2271"/>
            <a:gd name="adj2" fmla="val 273786"/>
            <a:gd name="adj3" fmla="val 19546432"/>
            <a:gd name="adj4" fmla="val 12571239"/>
            <a:gd name="adj5" fmla="val 265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4BB01A-F327-4A1E-9649-8060C0016E10}">
      <dsp:nvSpPr>
        <dsp:cNvPr id="0" name=""/>
        <dsp:cNvSpPr/>
      </dsp:nvSpPr>
      <dsp:spPr>
        <a:xfrm>
          <a:off x="3308457" y="1373981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b="1" kern="1200" dirty="0" smtClean="0">
              <a:solidFill>
                <a:schemeClr val="tx1"/>
              </a:solidFill>
            </a:rPr>
            <a:t>Stockage</a:t>
          </a:r>
          <a:endParaRPr lang="fr-FR" sz="3200" b="1" kern="1200" dirty="0">
            <a:solidFill>
              <a:schemeClr val="tx1"/>
            </a:solidFill>
          </a:endParaRPr>
        </a:p>
      </dsp:txBody>
      <dsp:txXfrm>
        <a:off x="3331924" y="1397448"/>
        <a:ext cx="1967845" cy="754277"/>
      </dsp:txXfrm>
    </dsp:sp>
    <dsp:sp modelId="{89486C4F-C49A-42E4-80F4-211555806C70}">
      <dsp:nvSpPr>
        <dsp:cNvPr id="0" name=""/>
        <dsp:cNvSpPr/>
      </dsp:nvSpPr>
      <dsp:spPr>
        <a:xfrm>
          <a:off x="5609383" y="1396714"/>
          <a:ext cx="2266626" cy="26306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b="1" kern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Centre de traitement 1</a:t>
          </a:r>
          <a:endParaRPr lang="fr-F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b="1" kern="1200" dirty="0" smtClean="0">
              <a:solidFill>
                <a:schemeClr val="tx1"/>
              </a:solidFill>
            </a:rPr>
            <a:t>Centre de traitement 2</a:t>
          </a:r>
          <a:endParaRPr lang="fr-F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b="1" kern="1200" dirty="0" smtClean="0">
              <a:solidFill>
                <a:schemeClr val="tx1"/>
              </a:solidFill>
            </a:rPr>
            <a:t>.</a:t>
          </a:r>
          <a:endParaRPr lang="fr-F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b="1" kern="1200" dirty="0" smtClean="0">
              <a:solidFill>
                <a:schemeClr val="tx1"/>
              </a:solidFill>
            </a:rPr>
            <a:t>.</a:t>
          </a:r>
          <a:endParaRPr lang="fr-FR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b="1" kern="1200" dirty="0" smtClean="0">
              <a:solidFill>
                <a:schemeClr val="tx1"/>
              </a:solidFill>
            </a:rPr>
            <a:t>Centre de traitement C</a:t>
          </a:r>
          <a:endParaRPr lang="fr-FR" sz="1600" b="1" kern="1200" dirty="0">
            <a:solidFill>
              <a:schemeClr val="tx1"/>
            </a:solidFill>
          </a:endParaRPr>
        </a:p>
      </dsp:txBody>
      <dsp:txXfrm>
        <a:off x="5669922" y="1457253"/>
        <a:ext cx="2145548" cy="1945881"/>
      </dsp:txXfrm>
    </dsp:sp>
    <dsp:sp modelId="{2FDE25E1-8105-427E-931E-B24807F91422}">
      <dsp:nvSpPr>
        <dsp:cNvPr id="0" name=""/>
        <dsp:cNvSpPr/>
      </dsp:nvSpPr>
      <dsp:spPr>
        <a:xfrm>
          <a:off x="6060815" y="3800486"/>
          <a:ext cx="2014779" cy="8012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>
              <a:solidFill>
                <a:schemeClr val="tx1"/>
              </a:solidFill>
            </a:rPr>
            <a:t>Traitement</a:t>
          </a:r>
          <a:endParaRPr lang="fr-FR" sz="3200" b="1" kern="1200" dirty="0">
            <a:solidFill>
              <a:schemeClr val="tx1"/>
            </a:solidFill>
          </a:endParaRPr>
        </a:p>
      </dsp:txBody>
      <dsp:txXfrm>
        <a:off x="6084282" y="3823953"/>
        <a:ext cx="1967845" cy="7542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2F2B1-D798-420F-98DB-4920D06CD40F}">
      <dsp:nvSpPr>
        <dsp:cNvPr id="0" name=""/>
        <dsp:cNvSpPr/>
      </dsp:nvSpPr>
      <dsp:spPr>
        <a:xfrm>
          <a:off x="0" y="0"/>
          <a:ext cx="5442652" cy="1155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b="1" kern="1200" cap="none" spc="50" smtClean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  <a:cs typeface="Arial" pitchFamily="34" charset="0"/>
            </a:rPr>
            <a:t>Collecter les déchets des activités de soin.</a:t>
          </a:r>
          <a:endParaRPr lang="fr-FR" sz="2300" b="1" kern="1200" cap="none" spc="50" dirty="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sp:txBody>
      <dsp:txXfrm>
        <a:off x="33850" y="33850"/>
        <a:ext cx="4195532" cy="1088028"/>
      </dsp:txXfrm>
    </dsp:sp>
    <dsp:sp modelId="{0EDD4490-AB9D-4616-BF81-9604E6D192EE}">
      <dsp:nvSpPr>
        <dsp:cNvPr id="0" name=""/>
        <dsp:cNvSpPr/>
      </dsp:nvSpPr>
      <dsp:spPr>
        <a:xfrm>
          <a:off x="480234" y="1348349"/>
          <a:ext cx="5442652" cy="1155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b="1" kern="1200" cap="none" spc="50" smtClean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  <a:cs typeface="Arial" pitchFamily="34" charset="0"/>
            </a:rPr>
            <a:t>Transporter les déchets des activités de soin.</a:t>
          </a:r>
          <a:endParaRPr lang="fr-FR" sz="2300" b="1" kern="1200" cap="none" spc="50" dirty="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sp:txBody>
      <dsp:txXfrm>
        <a:off x="514084" y="1382199"/>
        <a:ext cx="4143495" cy="1088028"/>
      </dsp:txXfrm>
    </dsp:sp>
    <dsp:sp modelId="{FD091F28-DC0D-4C70-A284-631BE961CB85}">
      <dsp:nvSpPr>
        <dsp:cNvPr id="0" name=""/>
        <dsp:cNvSpPr/>
      </dsp:nvSpPr>
      <dsp:spPr>
        <a:xfrm>
          <a:off x="960468" y="2696699"/>
          <a:ext cx="5442652" cy="1155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b="1" kern="1200" cap="none" spc="50" smtClean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  <a:cs typeface="Arial" pitchFamily="34" charset="0"/>
            </a:rPr>
            <a:t>Traiter, à recycler et/ou à détruire.</a:t>
          </a:r>
          <a:endParaRPr lang="fr-FR" sz="2300" b="1" kern="1200" cap="none" spc="50" dirty="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sp:txBody>
      <dsp:txXfrm>
        <a:off x="994318" y="2730549"/>
        <a:ext cx="4143495" cy="1088028"/>
      </dsp:txXfrm>
    </dsp:sp>
    <dsp:sp modelId="{95E1F0A3-2FE5-46E1-85EB-4C5E3D994D3B}">
      <dsp:nvSpPr>
        <dsp:cNvPr id="0" name=""/>
        <dsp:cNvSpPr/>
      </dsp:nvSpPr>
      <dsp:spPr>
        <a:xfrm>
          <a:off x="4691429" y="876427"/>
          <a:ext cx="751223" cy="7512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600" b="1" kern="1200" cap="none" spc="5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sp:txBody>
      <dsp:txXfrm>
        <a:off x="4860454" y="876427"/>
        <a:ext cx="413173" cy="565295"/>
      </dsp:txXfrm>
    </dsp:sp>
    <dsp:sp modelId="{2987C6B0-271F-4292-8C36-FFFFBD357A68}">
      <dsp:nvSpPr>
        <dsp:cNvPr id="0" name=""/>
        <dsp:cNvSpPr/>
      </dsp:nvSpPr>
      <dsp:spPr>
        <a:xfrm>
          <a:off x="5171663" y="2217072"/>
          <a:ext cx="751223" cy="75122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600" b="1" kern="1200" cap="none" spc="50">
            <a:ln w="0"/>
            <a:solidFill>
              <a:schemeClr val="tx1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  <a:latin typeface="Adobe Gothic Std B" panose="020B0800000000000000" pitchFamily="34" charset="-128"/>
            <a:ea typeface="Adobe Gothic Std B" panose="020B0800000000000000" pitchFamily="34" charset="-128"/>
          </a:endParaRPr>
        </a:p>
      </dsp:txBody>
      <dsp:txXfrm>
        <a:off x="5340688" y="2217072"/>
        <a:ext cx="413173" cy="5652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40847-A8C5-4BAD-8A30-E8E059FC2821}">
      <dsp:nvSpPr>
        <dsp:cNvPr id="0" name=""/>
        <dsp:cNvSpPr/>
      </dsp:nvSpPr>
      <dsp:spPr>
        <a:xfrm>
          <a:off x="3968" y="82503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Bizerte</a:t>
          </a:r>
          <a:endParaRPr lang="fr-FR" sz="2600" kern="1200" dirty="0"/>
        </a:p>
      </dsp:txBody>
      <dsp:txXfrm>
        <a:off x="23787" y="844856"/>
        <a:ext cx="1313705" cy="637033"/>
      </dsp:txXfrm>
    </dsp:sp>
    <dsp:sp modelId="{54196F45-2E14-4C36-8570-362651A7E8C3}">
      <dsp:nvSpPr>
        <dsp:cNvPr id="0" name=""/>
        <dsp:cNvSpPr/>
      </dsp:nvSpPr>
      <dsp:spPr>
        <a:xfrm>
          <a:off x="1695648" y="82503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38336"/>
                <a:satOff val="-2557"/>
                <a:lumOff val="-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Le Kef</a:t>
          </a:r>
          <a:endParaRPr lang="fr-FR" sz="2600" kern="1200" dirty="0"/>
        </a:p>
      </dsp:txBody>
      <dsp:txXfrm>
        <a:off x="1715467" y="844856"/>
        <a:ext cx="1313705" cy="637033"/>
      </dsp:txXfrm>
    </dsp:sp>
    <dsp:sp modelId="{6468BE2B-7706-43C8-985C-F88200B18B6D}">
      <dsp:nvSpPr>
        <dsp:cNvPr id="0" name=""/>
        <dsp:cNvSpPr/>
      </dsp:nvSpPr>
      <dsp:spPr>
        <a:xfrm>
          <a:off x="3387328" y="82503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Sousse</a:t>
          </a:r>
          <a:endParaRPr lang="fr-FR" sz="2600" kern="1200" dirty="0"/>
        </a:p>
      </dsp:txBody>
      <dsp:txXfrm>
        <a:off x="3407147" y="844856"/>
        <a:ext cx="1313705" cy="637033"/>
      </dsp:txXfrm>
    </dsp:sp>
    <dsp:sp modelId="{23435142-45F7-4B66-8883-36312DE1E5D9}">
      <dsp:nvSpPr>
        <dsp:cNvPr id="0" name=""/>
        <dsp:cNvSpPr/>
      </dsp:nvSpPr>
      <dsp:spPr>
        <a:xfrm>
          <a:off x="3522662" y="15017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1034A-EE01-440B-99EE-F439AE20CF3E}">
      <dsp:nvSpPr>
        <dsp:cNvPr id="0" name=""/>
        <dsp:cNvSpPr/>
      </dsp:nvSpPr>
      <dsp:spPr>
        <a:xfrm>
          <a:off x="3657996" y="1670876"/>
          <a:ext cx="1082675" cy="676671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ZI Sousse</a:t>
          </a:r>
          <a:endParaRPr lang="fr-FR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677815" y="1690695"/>
        <a:ext cx="1043037" cy="637033"/>
      </dsp:txXfrm>
    </dsp:sp>
    <dsp:sp modelId="{224E55D0-263A-4FC7-A8DF-854855FFCC58}">
      <dsp:nvSpPr>
        <dsp:cNvPr id="0" name=""/>
        <dsp:cNvSpPr/>
      </dsp:nvSpPr>
      <dsp:spPr>
        <a:xfrm>
          <a:off x="5079007" y="82503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515009"/>
                <a:satOff val="-7671"/>
                <a:lumOff val="-29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Gafsa</a:t>
          </a:r>
          <a:endParaRPr lang="fr-FR" sz="2600" kern="1200" dirty="0"/>
        </a:p>
      </dsp:txBody>
      <dsp:txXfrm>
        <a:off x="5098826" y="844856"/>
        <a:ext cx="1313705" cy="637033"/>
      </dsp:txXfrm>
    </dsp:sp>
    <dsp:sp modelId="{AA6BCFBC-2D0A-4434-AD83-B3413B4A0540}">
      <dsp:nvSpPr>
        <dsp:cNvPr id="0" name=""/>
        <dsp:cNvSpPr/>
      </dsp:nvSpPr>
      <dsp:spPr>
        <a:xfrm>
          <a:off x="6770687" y="82503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Médnine</a:t>
          </a:r>
          <a:endParaRPr lang="fr-FR" sz="2600" kern="1200" dirty="0"/>
        </a:p>
      </dsp:txBody>
      <dsp:txXfrm>
        <a:off x="6790506" y="844856"/>
        <a:ext cx="1313705" cy="637033"/>
      </dsp:txXfrm>
    </dsp:sp>
    <dsp:sp modelId="{BDED3A78-EDFF-4C2D-B869-F2164F4FDE7A}">
      <dsp:nvSpPr>
        <dsp:cNvPr id="0" name=""/>
        <dsp:cNvSpPr/>
      </dsp:nvSpPr>
      <dsp:spPr>
        <a:xfrm>
          <a:off x="6906021" y="15017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DCCFC7-CCC3-4B26-8F33-F0172E127FB9}">
      <dsp:nvSpPr>
        <dsp:cNvPr id="0" name=""/>
        <dsp:cNvSpPr/>
      </dsp:nvSpPr>
      <dsp:spPr>
        <a:xfrm>
          <a:off x="7041356" y="1670876"/>
          <a:ext cx="1082675" cy="676671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ZI Médnine</a:t>
          </a:r>
          <a:endParaRPr lang="fr-FR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61175" y="1690695"/>
        <a:ext cx="1043037" cy="6370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40847-A8C5-4BAD-8A30-E8E059FC2821}">
      <dsp:nvSpPr>
        <dsp:cNvPr id="0" name=""/>
        <dsp:cNvSpPr/>
      </dsp:nvSpPr>
      <dsp:spPr>
        <a:xfrm>
          <a:off x="3968" y="124795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Bizerte</a:t>
          </a:r>
          <a:endParaRPr lang="fr-FR" sz="2600" kern="1200" dirty="0"/>
        </a:p>
      </dsp:txBody>
      <dsp:txXfrm>
        <a:off x="23787" y="1267776"/>
        <a:ext cx="1313705" cy="637033"/>
      </dsp:txXfrm>
    </dsp:sp>
    <dsp:sp modelId="{54196F45-2E14-4C36-8570-362651A7E8C3}">
      <dsp:nvSpPr>
        <dsp:cNvPr id="0" name=""/>
        <dsp:cNvSpPr/>
      </dsp:nvSpPr>
      <dsp:spPr>
        <a:xfrm>
          <a:off x="1695648" y="124795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38336"/>
                <a:satOff val="-2557"/>
                <a:lumOff val="-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Le Kef</a:t>
          </a:r>
          <a:endParaRPr lang="fr-FR" sz="2600" kern="1200" dirty="0"/>
        </a:p>
      </dsp:txBody>
      <dsp:txXfrm>
        <a:off x="1715467" y="1267776"/>
        <a:ext cx="1313705" cy="637033"/>
      </dsp:txXfrm>
    </dsp:sp>
    <dsp:sp modelId="{6468BE2B-7706-43C8-985C-F88200B18B6D}">
      <dsp:nvSpPr>
        <dsp:cNvPr id="0" name=""/>
        <dsp:cNvSpPr/>
      </dsp:nvSpPr>
      <dsp:spPr>
        <a:xfrm>
          <a:off x="3387328" y="124795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Sousse</a:t>
          </a:r>
          <a:endParaRPr lang="fr-FR" sz="2600" kern="1200" dirty="0"/>
        </a:p>
      </dsp:txBody>
      <dsp:txXfrm>
        <a:off x="3407147" y="1267776"/>
        <a:ext cx="1313705" cy="637033"/>
      </dsp:txXfrm>
    </dsp:sp>
    <dsp:sp modelId="{224E55D0-263A-4FC7-A8DF-854855FFCC58}">
      <dsp:nvSpPr>
        <dsp:cNvPr id="0" name=""/>
        <dsp:cNvSpPr/>
      </dsp:nvSpPr>
      <dsp:spPr>
        <a:xfrm>
          <a:off x="5079007" y="124795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515009"/>
                <a:satOff val="-7671"/>
                <a:lumOff val="-29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Gafsa</a:t>
          </a:r>
          <a:endParaRPr lang="fr-FR" sz="2600" kern="1200" dirty="0"/>
        </a:p>
      </dsp:txBody>
      <dsp:txXfrm>
        <a:off x="5098826" y="1267776"/>
        <a:ext cx="1313705" cy="637033"/>
      </dsp:txXfrm>
    </dsp:sp>
    <dsp:sp modelId="{AA6BCFBC-2D0A-4434-AD83-B3413B4A0540}">
      <dsp:nvSpPr>
        <dsp:cNvPr id="0" name=""/>
        <dsp:cNvSpPr/>
      </dsp:nvSpPr>
      <dsp:spPr>
        <a:xfrm>
          <a:off x="6770687" y="1247957"/>
          <a:ext cx="1353343" cy="6766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Médnine</a:t>
          </a:r>
          <a:endParaRPr lang="fr-FR" sz="2600" kern="1200" dirty="0"/>
        </a:p>
      </dsp:txBody>
      <dsp:txXfrm>
        <a:off x="6790506" y="1267776"/>
        <a:ext cx="1313705" cy="6370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EBE35-58E2-4E22-831E-810E77E315D9}">
      <dsp:nvSpPr>
        <dsp:cNvPr id="0" name=""/>
        <dsp:cNvSpPr/>
      </dsp:nvSpPr>
      <dsp:spPr>
        <a:xfrm>
          <a:off x="2861" y="279487"/>
          <a:ext cx="1064409" cy="425763"/>
        </a:xfrm>
        <a:prstGeom prst="chevron">
          <a:avLst/>
        </a:prstGeom>
        <a:solidFill>
          <a:srgbClr val="EE3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i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R1:13</a:t>
          </a:r>
          <a:endParaRPr lang="fr-FR" sz="1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5743" y="279487"/>
        <a:ext cx="638646" cy="425763"/>
      </dsp:txXfrm>
    </dsp:sp>
    <dsp:sp modelId="{FC13A3EB-EB17-47B1-B43D-D9A8E8DB4060}">
      <dsp:nvSpPr>
        <dsp:cNvPr id="0" name=""/>
        <dsp:cNvSpPr/>
      </dsp:nvSpPr>
      <dsp:spPr>
        <a:xfrm>
          <a:off x="960830" y="279487"/>
          <a:ext cx="1064409" cy="425763"/>
        </a:xfrm>
        <a:prstGeom prst="chevron">
          <a:avLst/>
        </a:prstGeom>
        <a:solidFill>
          <a:srgbClr val="EE3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i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R2:8</a:t>
          </a:r>
          <a:endParaRPr lang="fr-FR" sz="1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73712" y="279487"/>
        <a:ext cx="638646" cy="425763"/>
      </dsp:txXfrm>
    </dsp:sp>
    <dsp:sp modelId="{D0318CD7-5DC6-4AD7-97E0-90CDEFF2AA5C}">
      <dsp:nvSpPr>
        <dsp:cNvPr id="0" name=""/>
        <dsp:cNvSpPr/>
      </dsp:nvSpPr>
      <dsp:spPr>
        <a:xfrm>
          <a:off x="1918798" y="279487"/>
          <a:ext cx="1064409" cy="425763"/>
        </a:xfrm>
        <a:prstGeom prst="chevron">
          <a:avLst/>
        </a:prstGeom>
        <a:solidFill>
          <a:srgbClr val="EE3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i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R3:6</a:t>
          </a:r>
          <a:endParaRPr lang="fr-FR" sz="1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31680" y="279487"/>
        <a:ext cx="638646" cy="425763"/>
      </dsp:txXfrm>
    </dsp:sp>
    <dsp:sp modelId="{4679299B-5FF0-4514-95E1-2A7EB2D37FBD}">
      <dsp:nvSpPr>
        <dsp:cNvPr id="0" name=""/>
        <dsp:cNvSpPr/>
      </dsp:nvSpPr>
      <dsp:spPr>
        <a:xfrm>
          <a:off x="2876767" y="279487"/>
          <a:ext cx="1064409" cy="425763"/>
        </a:xfrm>
        <a:prstGeom prst="chevron">
          <a:avLst/>
        </a:prstGeom>
        <a:solidFill>
          <a:srgbClr val="EE3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i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R4:2</a:t>
          </a:r>
          <a:endParaRPr lang="fr-FR" sz="1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89649" y="279487"/>
        <a:ext cx="638646" cy="425763"/>
      </dsp:txXfrm>
    </dsp:sp>
    <dsp:sp modelId="{564F1A9C-1C2D-4EBF-BC1D-181102B44BA2}">
      <dsp:nvSpPr>
        <dsp:cNvPr id="0" name=""/>
        <dsp:cNvSpPr/>
      </dsp:nvSpPr>
      <dsp:spPr>
        <a:xfrm>
          <a:off x="3834736" y="279487"/>
          <a:ext cx="1064409" cy="425763"/>
        </a:xfrm>
        <a:prstGeom prst="chevron">
          <a:avLst/>
        </a:prstGeom>
        <a:solidFill>
          <a:srgbClr val="EE3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i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R5:2</a:t>
          </a:r>
          <a:endParaRPr lang="fr-FR" sz="1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47618" y="279487"/>
        <a:ext cx="638646" cy="425763"/>
      </dsp:txXfrm>
    </dsp:sp>
    <dsp:sp modelId="{E12DD49A-9EB5-4B56-8B35-553B0DF5D0A9}">
      <dsp:nvSpPr>
        <dsp:cNvPr id="0" name=""/>
        <dsp:cNvSpPr/>
      </dsp:nvSpPr>
      <dsp:spPr>
        <a:xfrm>
          <a:off x="4792704" y="279487"/>
          <a:ext cx="1064409" cy="425763"/>
        </a:xfrm>
        <a:prstGeom prst="chevron">
          <a:avLst/>
        </a:prstGeom>
        <a:solidFill>
          <a:srgbClr val="EE381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  <a:sp3d prstMaterial="metal">
          <a:bevelT w="38100" h="57150" prst="angl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i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R6:2</a:t>
          </a:r>
          <a:endParaRPr lang="fr-FR" sz="1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05586" y="279487"/>
        <a:ext cx="638646" cy="4257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459B08-B26B-4575-A952-4CF9AE28826D}">
      <dsp:nvSpPr>
        <dsp:cNvPr id="0" name=""/>
        <dsp:cNvSpPr/>
      </dsp:nvSpPr>
      <dsp:spPr>
        <a:xfrm>
          <a:off x="2122" y="135247"/>
          <a:ext cx="1235464" cy="49418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b="0" i="1" u="none" kern="1200" dirty="0" smtClean="0"/>
            <a:t>15</a:t>
          </a:r>
          <a:endParaRPr lang="fr-FR" sz="2900" b="0" i="0" u="none" kern="1200" dirty="0"/>
        </a:p>
      </dsp:txBody>
      <dsp:txXfrm>
        <a:off x="249215" y="135247"/>
        <a:ext cx="741279" cy="494185"/>
      </dsp:txXfrm>
    </dsp:sp>
    <dsp:sp modelId="{B906A4EE-01AA-4E5A-B7DE-081A3DD2C91B}">
      <dsp:nvSpPr>
        <dsp:cNvPr id="0" name=""/>
        <dsp:cNvSpPr/>
      </dsp:nvSpPr>
      <dsp:spPr>
        <a:xfrm>
          <a:off x="1114040" y="135247"/>
          <a:ext cx="1235464" cy="49418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b="0" i="1" u="none" kern="1200" dirty="0" smtClean="0"/>
            <a:t>6</a:t>
          </a:r>
          <a:endParaRPr lang="fr-FR" sz="2900" b="0" i="0" u="none" kern="1200" dirty="0"/>
        </a:p>
      </dsp:txBody>
      <dsp:txXfrm>
        <a:off x="1361133" y="135247"/>
        <a:ext cx="741279" cy="494185"/>
      </dsp:txXfrm>
    </dsp:sp>
    <dsp:sp modelId="{7C509E2C-7A3D-425C-8FE1-1B16742AB7C0}">
      <dsp:nvSpPr>
        <dsp:cNvPr id="0" name=""/>
        <dsp:cNvSpPr/>
      </dsp:nvSpPr>
      <dsp:spPr>
        <a:xfrm>
          <a:off x="2225957" y="135247"/>
          <a:ext cx="1235464" cy="49418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b="0" i="1" u="none" kern="1200" dirty="0" smtClean="0"/>
            <a:t>2</a:t>
          </a:r>
          <a:endParaRPr lang="fr-FR" sz="2900" b="0" i="0" u="none" kern="1200" dirty="0"/>
        </a:p>
      </dsp:txBody>
      <dsp:txXfrm>
        <a:off x="2473050" y="135247"/>
        <a:ext cx="741279" cy="494185"/>
      </dsp:txXfrm>
    </dsp:sp>
    <dsp:sp modelId="{EE6D2DD0-87DA-41CB-822F-2646DE5D9ABC}">
      <dsp:nvSpPr>
        <dsp:cNvPr id="0" name=""/>
        <dsp:cNvSpPr/>
      </dsp:nvSpPr>
      <dsp:spPr>
        <a:xfrm>
          <a:off x="3337875" y="135247"/>
          <a:ext cx="1235464" cy="49418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b="0" i="1" u="none" kern="1200" dirty="0" smtClean="0"/>
            <a:t>1</a:t>
          </a:r>
          <a:endParaRPr lang="fr-FR" sz="2900" b="0" i="0" u="none" kern="1200" dirty="0"/>
        </a:p>
      </dsp:txBody>
      <dsp:txXfrm>
        <a:off x="3584968" y="135247"/>
        <a:ext cx="741279" cy="4941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3AF0F-C110-4329-879D-617CEFC5A8A4}">
      <dsp:nvSpPr>
        <dsp:cNvPr id="0" name=""/>
        <dsp:cNvSpPr/>
      </dsp:nvSpPr>
      <dsp:spPr>
        <a:xfrm>
          <a:off x="1340" y="55712"/>
          <a:ext cx="1633136" cy="653254"/>
        </a:xfrm>
        <a:prstGeom prst="chevron">
          <a:avLst/>
        </a:prstGeom>
        <a:solidFill>
          <a:srgbClr val="F1762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020" tIns="52007" rIns="52007" bIns="52007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b="0" i="1" u="none" kern="1200" dirty="0" smtClean="0"/>
            <a:t>27</a:t>
          </a:r>
          <a:endParaRPr lang="fr-FR" sz="3900" b="0" i="0" u="none" kern="1200" dirty="0"/>
        </a:p>
      </dsp:txBody>
      <dsp:txXfrm>
        <a:off x="327967" y="55712"/>
        <a:ext cx="979882" cy="653254"/>
      </dsp:txXfrm>
    </dsp:sp>
    <dsp:sp modelId="{6CA1DC50-49FF-4623-99F6-4C8E847D9B6A}">
      <dsp:nvSpPr>
        <dsp:cNvPr id="0" name=""/>
        <dsp:cNvSpPr/>
      </dsp:nvSpPr>
      <dsp:spPr>
        <a:xfrm>
          <a:off x="1471162" y="55712"/>
          <a:ext cx="1633136" cy="653254"/>
        </a:xfrm>
        <a:prstGeom prst="chevron">
          <a:avLst/>
        </a:prstGeom>
        <a:solidFill>
          <a:srgbClr val="F1762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020" tIns="52007" rIns="52007" bIns="52007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b="0" i="1" u="none" kern="1200" dirty="0" smtClean="0"/>
            <a:t>1</a:t>
          </a:r>
          <a:endParaRPr lang="fr-FR" sz="3900" b="0" i="0" u="none" kern="1200" dirty="0"/>
        </a:p>
      </dsp:txBody>
      <dsp:txXfrm>
        <a:off x="1797789" y="55712"/>
        <a:ext cx="979882" cy="653254"/>
      </dsp:txXfrm>
    </dsp:sp>
    <dsp:sp modelId="{54AF9A83-2CE7-4756-AC14-68D1B6E2125F}">
      <dsp:nvSpPr>
        <dsp:cNvPr id="0" name=""/>
        <dsp:cNvSpPr/>
      </dsp:nvSpPr>
      <dsp:spPr>
        <a:xfrm>
          <a:off x="2940985" y="55712"/>
          <a:ext cx="1633136" cy="653254"/>
        </a:xfrm>
        <a:prstGeom prst="chevron">
          <a:avLst/>
        </a:prstGeom>
        <a:solidFill>
          <a:srgbClr val="F1762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600000"/>
          </a:lightRig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020" tIns="52007" rIns="52007" bIns="52007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b="0" i="1" u="none" kern="1200" dirty="0" smtClean="0"/>
            <a:t>2</a:t>
          </a:r>
          <a:endParaRPr lang="fr-FR" sz="3900" b="0" i="0" u="none" kern="1200" dirty="0"/>
        </a:p>
      </dsp:txBody>
      <dsp:txXfrm>
        <a:off x="3267612" y="55712"/>
        <a:ext cx="979882" cy="653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D51F1-A2F0-4324-B4F6-06F395782CBA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B457A-A53E-4552-B0DF-E625DC7568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1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DEC4A-313B-4CAE-97E5-220AE944A24A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6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DEC4A-313B-4CAE-97E5-220AE944A24A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0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the main objective of the HWMP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optimize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overall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of the HWM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process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begin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by the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generation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wastes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points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such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as industries,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hospitals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businessess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households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wastes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must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stored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after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sorting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and packaging. So,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find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hazardous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wastes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and non-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hazardous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wastes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After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, the HW must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transported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to the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appropriate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treatment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centers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treatment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finally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eliminated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landfills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need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to mention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here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mismanagement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HW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significantly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contribute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human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environmental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damages. </a:t>
            </a:r>
          </a:p>
          <a:p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fact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, the objective of HWM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ensure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safe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, efficient and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effective collection, transportation,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treatment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disposal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interested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work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to the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optimization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of location and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routing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problems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, the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decision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taken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are the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followings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decide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on the </a:t>
            </a:r>
            <a:r>
              <a:rPr lang="fr-FR" baseline="0" dirty="0" err="1" smtClean="0">
                <a:latin typeface="Times New Roman" pitchFamily="18" charset="0"/>
                <a:cs typeface="Times New Roman" pitchFamily="18" charset="0"/>
              </a:rPr>
              <a:t>number</a:t>
            </a:r>
            <a:r>
              <a:rPr lang="fr-FR" baseline="0" dirty="0" smtClean="0">
                <a:latin typeface="Times New Roman" pitchFamily="18" charset="0"/>
                <a:cs typeface="Times New Roman" pitchFamily="18" charset="0"/>
              </a:rPr>
              <a:t>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1CA11-2682-4DAD-8527-89F1350139DC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86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56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6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69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44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28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86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86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04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4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82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37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816E3-C69B-4524-A879-53329A1A1F3E}" type="datetimeFigureOut">
              <a:rPr lang="fr-FR" smtClean="0"/>
              <a:t>02/02/2019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012B7-2801-4E18-BA39-986EC1D17C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1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3.wdp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gif"/><Relationship Id="rId9" Type="http://schemas.microsoft.com/office/2007/relationships/hdphoto" Target="../media/hdphoto2.wdp"/><Relationship Id="rId1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7.jpeg"/><Relationship Id="rId7" Type="http://schemas.openxmlformats.org/officeDocument/2006/relationships/image" Target="../media/image18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26" Type="http://schemas.openxmlformats.org/officeDocument/2006/relationships/diagramColors" Target="../diagrams/colors11.xml"/><Relationship Id="rId3" Type="http://schemas.openxmlformats.org/officeDocument/2006/relationships/diagramLayout" Target="../diagrams/layout7.xml"/><Relationship Id="rId21" Type="http://schemas.openxmlformats.org/officeDocument/2006/relationships/diagramColors" Target="../diagrams/colors10.xml"/><Relationship Id="rId7" Type="http://schemas.openxmlformats.org/officeDocument/2006/relationships/image" Target="../media/image33.gif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5" Type="http://schemas.openxmlformats.org/officeDocument/2006/relationships/diagramQuickStyle" Target="../diagrams/quickStyle11.xml"/><Relationship Id="rId2" Type="http://schemas.openxmlformats.org/officeDocument/2006/relationships/diagramData" Target="../diagrams/data7.xml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24" Type="http://schemas.openxmlformats.org/officeDocument/2006/relationships/diagramLayout" Target="../diagrams/layout11.xml"/><Relationship Id="rId5" Type="http://schemas.openxmlformats.org/officeDocument/2006/relationships/diagramColors" Target="../diagrams/colors7.xml"/><Relationship Id="rId15" Type="http://schemas.openxmlformats.org/officeDocument/2006/relationships/diagramQuickStyle" Target="../diagrams/quickStyle9.xml"/><Relationship Id="rId23" Type="http://schemas.openxmlformats.org/officeDocument/2006/relationships/diagramData" Target="../diagrams/data11.xml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Relationship Id="rId27" Type="http://schemas.microsoft.com/office/2007/relationships/diagramDrawing" Target="../diagrams/drawing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5.png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3000">
                <a:schemeClr val="tx1">
                  <a:lumMod val="85000"/>
                  <a:lumOff val="15000"/>
                </a:schemeClr>
              </a:gs>
              <a:gs pos="69000">
                <a:schemeClr val="tx1">
                  <a:lumMod val="85000"/>
                  <a:lumOff val="15000"/>
                </a:schemeClr>
              </a:gs>
              <a:gs pos="97000">
                <a:schemeClr val="tx1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88" y="2809875"/>
            <a:ext cx="1190625" cy="1238250"/>
          </a:xfrm>
          <a:prstGeom prst="rect">
            <a:avLst/>
          </a:prstGeom>
          <a:ln w="28575">
            <a:solidFill>
              <a:srgbClr val="5C8E1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cteur droit 7"/>
          <p:cNvCxnSpPr/>
          <p:nvPr/>
        </p:nvCxnSpPr>
        <p:spPr>
          <a:xfrm>
            <a:off x="-274320" y="2757623"/>
            <a:ext cx="13180423" cy="0"/>
          </a:xfrm>
          <a:prstGeom prst="line">
            <a:avLst/>
          </a:prstGeom>
          <a:ln>
            <a:solidFill>
              <a:srgbClr val="9DBCF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-261257" y="4087314"/>
            <a:ext cx="13180423" cy="0"/>
          </a:xfrm>
          <a:prstGeom prst="line">
            <a:avLst/>
          </a:prstGeom>
          <a:ln>
            <a:solidFill>
              <a:srgbClr val="9DBCF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5448436" y="-156753"/>
            <a:ext cx="0" cy="7132319"/>
          </a:xfrm>
          <a:prstGeom prst="line">
            <a:avLst/>
          </a:prstGeom>
          <a:ln>
            <a:solidFill>
              <a:srgbClr val="9DBCF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6728595" y="-137160"/>
            <a:ext cx="0" cy="7132319"/>
          </a:xfrm>
          <a:prstGeom prst="line">
            <a:avLst/>
          </a:prstGeom>
          <a:ln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301551" y="3865693"/>
            <a:ext cx="1588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5400" b="1" cap="none" spc="0" dirty="0" smtClean="0">
                <a:ln/>
                <a:gradFill flip="none" rotWithShape="1">
                  <a:gsLst>
                    <a:gs pos="0">
                      <a:srgbClr val="002060"/>
                    </a:gs>
                    <a:gs pos="46000">
                      <a:schemeClr val="tx2"/>
                    </a:gs>
                    <a:gs pos="100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</a:rPr>
              <a:t>2019</a:t>
            </a:r>
            <a:endParaRPr lang="fr-FR" sz="5400" b="1" cap="none" spc="0" dirty="0">
              <a:ln/>
              <a:gradFill flip="none" rotWithShape="1">
                <a:gsLst>
                  <a:gs pos="0">
                    <a:srgbClr val="002060"/>
                  </a:gs>
                  <a:gs pos="46000">
                    <a:schemeClr val="tx2"/>
                  </a:gs>
                  <a:gs pos="100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819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35859"/>
              </p:ext>
            </p:extLst>
          </p:nvPr>
        </p:nvGraphicFramePr>
        <p:xfrm>
          <a:off x="1452623" y="1630993"/>
          <a:ext cx="93372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53131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6420928"/>
                    </a:ext>
                  </a:extLst>
                </a:gridCol>
                <a:gridCol w="2778291">
                  <a:extLst>
                    <a:ext uri="{9D8B030D-6E8A-4147-A177-3AD203B41FA5}">
                      <a16:colId xmlns:a16="http://schemas.microsoft.com/office/drawing/2014/main" val="3518143910"/>
                    </a:ext>
                  </a:extLst>
                </a:gridCol>
                <a:gridCol w="2495005">
                  <a:extLst>
                    <a:ext uri="{9D8B030D-6E8A-4147-A177-3AD203B41FA5}">
                      <a16:colId xmlns:a16="http://schemas.microsoft.com/office/drawing/2014/main" val="2110016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Méthodes</a:t>
                      </a:r>
                      <a:r>
                        <a:rPr lang="fr-FR" baseline="0" dirty="0" smtClean="0"/>
                        <a:t> exactes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Méthodes approchées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Hybridation</a:t>
                      </a:r>
                      <a:r>
                        <a:rPr lang="fr-FR" baseline="0" dirty="0" smtClean="0"/>
                        <a:t> SIG+ approché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98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Localisation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O. </a:t>
                      </a:r>
                      <a:r>
                        <a:rPr lang="en-US" sz="1800" kern="12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Apayadin</a:t>
                      </a:r>
                      <a:r>
                        <a:rPr lang="en-US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 and M. T. </a:t>
                      </a:r>
                      <a:r>
                        <a:rPr lang="en-US" sz="1800" kern="12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Gonullu</a:t>
                      </a:r>
                      <a:r>
                        <a:rPr lang="en-US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 (2007)</a:t>
                      </a:r>
                      <a:endParaRPr lang="en-US" sz="1800" i="1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Times New Roman" pitchFamily="18" charset="0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Ansari </a:t>
                      </a:r>
                      <a:r>
                        <a:rPr lang="fr-FR" sz="1800" kern="12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Muqueet</a:t>
                      </a:r>
                      <a:r>
                        <a:rPr lang="fr-FR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 </a:t>
                      </a:r>
                      <a:r>
                        <a:rPr lang="fr-FR" sz="1800" kern="12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Husain</a:t>
                      </a:r>
                      <a:r>
                        <a:rPr lang="fr-FR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 et al.(2012)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5400" dirty="0" smtClean="0"/>
                        <a:t>X</a:t>
                      </a:r>
                      <a:endParaRPr lang="fr-FR" sz="5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20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Pablo et al. (2010)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Lavina</a:t>
                      </a:r>
                      <a:r>
                        <a:rPr lang="fr-FR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 </a:t>
                      </a:r>
                      <a:r>
                        <a:rPr lang="fr-FR" sz="1800" kern="12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Maheshwari</a:t>
                      </a:r>
                      <a:r>
                        <a:rPr lang="fr-FR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 et </a:t>
                      </a:r>
                      <a:r>
                        <a:rPr lang="fr-FR" sz="1800" kern="12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Pankaj</a:t>
                      </a:r>
                      <a:r>
                        <a:rPr lang="fr-FR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 Kumar(2014)</a:t>
                      </a:r>
                      <a:endParaRPr lang="fr-FR" sz="1800" i="1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Elhassania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 Messaoud (2013)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Iwona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Cieslaka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 et al.,2016)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6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Localisation/</a:t>
                      </a:r>
                      <a:r>
                        <a:rPr lang="fr-FR" baseline="0" dirty="0" smtClean="0"/>
                        <a:t> Routage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Zhao et Zhao (2010) </a:t>
                      </a:r>
                      <a:endParaRPr lang="fr-FR" sz="180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Contardo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 et al. (2012)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Kanoun</a:t>
                      </a:r>
                      <a:r>
                        <a:rPr lang="fr-FR" sz="1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</a:rPr>
                        <a:t> (2013)</a:t>
                      </a:r>
                      <a:endParaRPr lang="fr-FR" sz="1800" i="1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Times New Roman" pitchFamily="18" charset="0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Manzour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-Al-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Ajdad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 et al. (2012)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Derbel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Fangsong Std R" panose="02020400000000000000" pitchFamily="18" charset="-128"/>
                          <a:ea typeface="Adobe Fangsong Std R" panose="02020400000000000000" pitchFamily="18" charset="-128"/>
                          <a:cs typeface="+mn-cs"/>
                        </a:rPr>
                        <a:t> et al. (2012)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Fangsong Std R" panose="02020400000000000000" pitchFamily="18" charset="-128"/>
                        <a:ea typeface="Adobe Fangsong Std R" panose="02020400000000000000" pitchFamily="18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5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fr-FR" sz="5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61007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452623" y="4924007"/>
            <a:ext cx="9337296" cy="1736186"/>
          </a:xfrm>
          <a:prstGeom prst="rect">
            <a:avLst/>
          </a:prstGeom>
          <a:solidFill>
            <a:srgbClr val="E9EB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452623" y="3467512"/>
            <a:ext cx="9337296" cy="1417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entagone 6"/>
          <p:cNvSpPr/>
          <p:nvPr/>
        </p:nvSpPr>
        <p:spPr>
          <a:xfrm rot="10800000" flipV="1">
            <a:off x="60164" y="300810"/>
            <a:ext cx="6333642" cy="1071154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452623" y="2267292"/>
            <a:ext cx="9337296" cy="1161708"/>
          </a:xfrm>
          <a:prstGeom prst="rect">
            <a:avLst/>
          </a:prstGeom>
          <a:solidFill>
            <a:srgbClr val="E9EB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838200" y="451666"/>
            <a:ext cx="5486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Revue </a:t>
            </a:r>
            <a:r>
              <a:rPr lang="fr-F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de la littérature</a:t>
            </a:r>
          </a:p>
        </p:txBody>
      </p:sp>
      <p:sp>
        <p:nvSpPr>
          <p:cNvPr id="5" name="Triangle isocèle 4"/>
          <p:cNvSpPr/>
          <p:nvPr/>
        </p:nvSpPr>
        <p:spPr>
          <a:xfrm rot="5400000">
            <a:off x="943170" y="1719328"/>
            <a:ext cx="587830" cy="43107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452623" y="1630994"/>
            <a:ext cx="9337296" cy="614666"/>
          </a:xfrm>
          <a:prstGeom prst="rect">
            <a:avLst/>
          </a:prstGeom>
          <a:solidFill>
            <a:srgbClr val="4472C4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645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0.15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15138 L -2.29167E-6 0.28264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28263 L -2.29167E-6 0.5305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0"/>
                            </p:stCondLst>
                            <p:childTnLst>
                              <p:par>
                                <p:cTn id="5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  <p:bldP spid="7" grpId="0" animBg="1"/>
      <p:bldP spid="9" grpId="0" animBg="1"/>
      <p:bldP spid="9" grpId="1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rme libre 50"/>
          <p:cNvSpPr/>
          <p:nvPr/>
        </p:nvSpPr>
        <p:spPr>
          <a:xfrm rot="16200000" flipV="1">
            <a:off x="1848743" y="184231"/>
            <a:ext cx="785662" cy="1872182"/>
          </a:xfrm>
          <a:custGeom>
            <a:avLst/>
            <a:gdLst>
              <a:gd name="connsiteX0" fmla="*/ 785662 w 785662"/>
              <a:gd name="connsiteY0" fmla="*/ 936091 h 1872182"/>
              <a:gd name="connsiteX1" fmla="*/ 0 w 785662"/>
              <a:gd name="connsiteY1" fmla="*/ 0 h 1872182"/>
              <a:gd name="connsiteX2" fmla="*/ 0 w 785662"/>
              <a:gd name="connsiteY2" fmla="*/ 1872182 h 187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662" h="1872182">
                <a:moveTo>
                  <a:pt x="785662" y="936091"/>
                </a:moveTo>
                <a:lnTo>
                  <a:pt x="0" y="0"/>
                </a:lnTo>
                <a:lnTo>
                  <a:pt x="0" y="1872182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 rot="-2700000">
            <a:off x="-117945" y="809779"/>
            <a:ext cx="4582052" cy="4582052"/>
            <a:chOff x="890938" y="920739"/>
            <a:chExt cx="4582052" cy="4582052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820844" y="1891134"/>
              <a:ext cx="2779702" cy="269559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29" name="Forme libre 28"/>
            <p:cNvSpPr/>
            <p:nvPr/>
          </p:nvSpPr>
          <p:spPr>
            <a:xfrm>
              <a:off x="2877089" y="1286891"/>
              <a:ext cx="609750" cy="304875"/>
            </a:xfrm>
            <a:custGeom>
              <a:avLst/>
              <a:gdLst>
                <a:gd name="connsiteX0" fmla="*/ 304875 w 609750"/>
                <a:gd name="connsiteY0" fmla="*/ 0 h 304875"/>
                <a:gd name="connsiteX1" fmla="*/ 609750 w 609750"/>
                <a:gd name="connsiteY1" fmla="*/ 304875 h 304875"/>
                <a:gd name="connsiteX2" fmla="*/ 0 w 609750"/>
                <a:gd name="connsiteY2" fmla="*/ 304875 h 304875"/>
                <a:gd name="connsiteX3" fmla="*/ 304875 w 609750"/>
                <a:gd name="connsiteY3" fmla="*/ 0 h 3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50" h="304875">
                  <a:moveTo>
                    <a:pt x="304875" y="0"/>
                  </a:moveTo>
                  <a:lnTo>
                    <a:pt x="609750" y="304875"/>
                  </a:lnTo>
                  <a:lnTo>
                    <a:pt x="0" y="304875"/>
                  </a:lnTo>
                  <a:lnTo>
                    <a:pt x="30487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Forme libre 25"/>
            <p:cNvSpPr/>
            <p:nvPr/>
          </p:nvSpPr>
          <p:spPr>
            <a:xfrm>
              <a:off x="1257090" y="2906890"/>
              <a:ext cx="304875" cy="609750"/>
            </a:xfrm>
            <a:custGeom>
              <a:avLst/>
              <a:gdLst>
                <a:gd name="connsiteX0" fmla="*/ 304875 w 304875"/>
                <a:gd name="connsiteY0" fmla="*/ 0 h 609750"/>
                <a:gd name="connsiteX1" fmla="*/ 304875 w 304875"/>
                <a:gd name="connsiteY1" fmla="*/ 609750 h 609750"/>
                <a:gd name="connsiteX2" fmla="*/ 0 w 304875"/>
                <a:gd name="connsiteY2" fmla="*/ 304875 h 609750"/>
                <a:gd name="connsiteX3" fmla="*/ 304875 w 304875"/>
                <a:gd name="connsiteY3" fmla="*/ 0 h 6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75" h="609750">
                  <a:moveTo>
                    <a:pt x="304875" y="0"/>
                  </a:moveTo>
                  <a:lnTo>
                    <a:pt x="304875" y="609750"/>
                  </a:lnTo>
                  <a:lnTo>
                    <a:pt x="0" y="304875"/>
                  </a:lnTo>
                  <a:lnTo>
                    <a:pt x="30487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Forme libre 24"/>
            <p:cNvSpPr/>
            <p:nvPr/>
          </p:nvSpPr>
          <p:spPr>
            <a:xfrm>
              <a:off x="4801965" y="2906890"/>
              <a:ext cx="304875" cy="609750"/>
            </a:xfrm>
            <a:custGeom>
              <a:avLst/>
              <a:gdLst>
                <a:gd name="connsiteX0" fmla="*/ 0 w 304875"/>
                <a:gd name="connsiteY0" fmla="*/ 0 h 609750"/>
                <a:gd name="connsiteX1" fmla="*/ 304875 w 304875"/>
                <a:gd name="connsiteY1" fmla="*/ 304875 h 609750"/>
                <a:gd name="connsiteX2" fmla="*/ 0 w 304875"/>
                <a:gd name="connsiteY2" fmla="*/ 609750 h 609750"/>
                <a:gd name="connsiteX3" fmla="*/ 0 w 304875"/>
                <a:gd name="connsiteY3" fmla="*/ 0 h 6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75" h="609750">
                  <a:moveTo>
                    <a:pt x="0" y="0"/>
                  </a:moveTo>
                  <a:lnTo>
                    <a:pt x="304875" y="304875"/>
                  </a:lnTo>
                  <a:lnTo>
                    <a:pt x="0" y="60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Forme libre 21"/>
            <p:cNvSpPr/>
            <p:nvPr/>
          </p:nvSpPr>
          <p:spPr>
            <a:xfrm>
              <a:off x="2877089" y="4831766"/>
              <a:ext cx="609750" cy="304875"/>
            </a:xfrm>
            <a:custGeom>
              <a:avLst/>
              <a:gdLst>
                <a:gd name="connsiteX0" fmla="*/ 0 w 609750"/>
                <a:gd name="connsiteY0" fmla="*/ 0 h 304875"/>
                <a:gd name="connsiteX1" fmla="*/ 609750 w 609750"/>
                <a:gd name="connsiteY1" fmla="*/ 0 h 304875"/>
                <a:gd name="connsiteX2" fmla="*/ 304875 w 609750"/>
                <a:gd name="connsiteY2" fmla="*/ 304875 h 304875"/>
                <a:gd name="connsiteX3" fmla="*/ 0 w 609750"/>
                <a:gd name="connsiteY3" fmla="*/ 0 h 3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50" h="304875">
                  <a:moveTo>
                    <a:pt x="0" y="0"/>
                  </a:moveTo>
                  <a:lnTo>
                    <a:pt x="609750" y="0"/>
                  </a:lnTo>
                  <a:lnTo>
                    <a:pt x="304875" y="304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 30"/>
            <p:cNvSpPr/>
            <p:nvPr/>
          </p:nvSpPr>
          <p:spPr>
            <a:xfrm>
              <a:off x="890938" y="920739"/>
              <a:ext cx="4582052" cy="4582052"/>
            </a:xfrm>
            <a:custGeom>
              <a:avLst/>
              <a:gdLst>
                <a:gd name="connsiteX0" fmla="*/ 671026 w 4582052"/>
                <a:gd name="connsiteY0" fmla="*/ 1620000 h 4582052"/>
                <a:gd name="connsiteX1" fmla="*/ 671026 w 4582052"/>
                <a:gd name="connsiteY1" fmla="*/ 1986151 h 4582052"/>
                <a:gd name="connsiteX2" fmla="*/ 366151 w 4582052"/>
                <a:gd name="connsiteY2" fmla="*/ 2291026 h 4582052"/>
                <a:gd name="connsiteX3" fmla="*/ 671026 w 4582052"/>
                <a:gd name="connsiteY3" fmla="*/ 2595901 h 4582052"/>
                <a:gd name="connsiteX4" fmla="*/ 671026 w 4582052"/>
                <a:gd name="connsiteY4" fmla="*/ 2962052 h 4582052"/>
                <a:gd name="connsiteX5" fmla="*/ 0 w 4582052"/>
                <a:gd name="connsiteY5" fmla="*/ 2291026 h 4582052"/>
                <a:gd name="connsiteX6" fmla="*/ 2595902 w 4582052"/>
                <a:gd name="connsiteY6" fmla="*/ 671028 h 4582052"/>
                <a:gd name="connsiteX7" fmla="*/ 2962053 w 4582052"/>
                <a:gd name="connsiteY7" fmla="*/ 671028 h 4582052"/>
                <a:gd name="connsiteX8" fmla="*/ 3911027 w 4582052"/>
                <a:gd name="connsiteY8" fmla="*/ 1620001 h 4582052"/>
                <a:gd name="connsiteX9" fmla="*/ 4582052 w 4582052"/>
                <a:gd name="connsiteY9" fmla="*/ 2291026 h 4582052"/>
                <a:gd name="connsiteX10" fmla="*/ 3911027 w 4582052"/>
                <a:gd name="connsiteY10" fmla="*/ 2962051 h 4582052"/>
                <a:gd name="connsiteX11" fmla="*/ 3911027 w 4582052"/>
                <a:gd name="connsiteY11" fmla="*/ 2962053 h 4582052"/>
                <a:gd name="connsiteX12" fmla="*/ 2962053 w 4582052"/>
                <a:gd name="connsiteY12" fmla="*/ 3911027 h 4582052"/>
                <a:gd name="connsiteX13" fmla="*/ 2962051 w 4582052"/>
                <a:gd name="connsiteY13" fmla="*/ 3911027 h 4582052"/>
                <a:gd name="connsiteX14" fmla="*/ 2291026 w 4582052"/>
                <a:gd name="connsiteY14" fmla="*/ 4582052 h 4582052"/>
                <a:gd name="connsiteX15" fmla="*/ 1620000 w 4582052"/>
                <a:gd name="connsiteY15" fmla="*/ 3911026 h 4582052"/>
                <a:gd name="connsiteX16" fmla="*/ 1620000 w 4582052"/>
                <a:gd name="connsiteY16" fmla="*/ 3911026 h 4582052"/>
                <a:gd name="connsiteX17" fmla="*/ 671027 w 4582052"/>
                <a:gd name="connsiteY17" fmla="*/ 2962053 h 4582052"/>
                <a:gd name="connsiteX18" fmla="*/ 671027 w 4582052"/>
                <a:gd name="connsiteY18" fmla="*/ 2595902 h 4582052"/>
                <a:gd name="connsiteX19" fmla="*/ 1986152 w 4582052"/>
                <a:gd name="connsiteY19" fmla="*/ 3911027 h 4582052"/>
                <a:gd name="connsiteX20" fmla="*/ 2291026 w 4582052"/>
                <a:gd name="connsiteY20" fmla="*/ 4215901 h 4582052"/>
                <a:gd name="connsiteX21" fmla="*/ 2595901 w 4582052"/>
                <a:gd name="connsiteY21" fmla="*/ 3911026 h 4582052"/>
                <a:gd name="connsiteX22" fmla="*/ 2595903 w 4582052"/>
                <a:gd name="connsiteY22" fmla="*/ 3911026 h 4582052"/>
                <a:gd name="connsiteX23" fmla="*/ 3911026 w 4582052"/>
                <a:gd name="connsiteY23" fmla="*/ 2595903 h 4582052"/>
                <a:gd name="connsiteX24" fmla="*/ 3911026 w 4582052"/>
                <a:gd name="connsiteY24" fmla="*/ 2595901 h 4582052"/>
                <a:gd name="connsiteX25" fmla="*/ 4215901 w 4582052"/>
                <a:gd name="connsiteY25" fmla="*/ 2291026 h 4582052"/>
                <a:gd name="connsiteX26" fmla="*/ 3911027 w 4582052"/>
                <a:gd name="connsiteY26" fmla="*/ 1986152 h 4582052"/>
                <a:gd name="connsiteX27" fmla="*/ 3911026 w 4582052"/>
                <a:gd name="connsiteY27" fmla="*/ 1986151 h 4582052"/>
                <a:gd name="connsiteX28" fmla="*/ 1620001 w 4582052"/>
                <a:gd name="connsiteY28" fmla="*/ 671027 h 4582052"/>
                <a:gd name="connsiteX29" fmla="*/ 1986152 w 4582052"/>
                <a:gd name="connsiteY29" fmla="*/ 671027 h 4582052"/>
                <a:gd name="connsiteX30" fmla="*/ 671027 w 4582052"/>
                <a:gd name="connsiteY30" fmla="*/ 1986152 h 4582052"/>
                <a:gd name="connsiteX31" fmla="*/ 671027 w 4582052"/>
                <a:gd name="connsiteY31" fmla="*/ 1620001 h 4582052"/>
                <a:gd name="connsiteX32" fmla="*/ 2291026 w 4582052"/>
                <a:gd name="connsiteY32" fmla="*/ 0 h 4582052"/>
                <a:gd name="connsiteX33" fmla="*/ 2962052 w 4582052"/>
                <a:gd name="connsiteY33" fmla="*/ 671026 h 4582052"/>
                <a:gd name="connsiteX34" fmla="*/ 2595901 w 4582052"/>
                <a:gd name="connsiteY34" fmla="*/ 671026 h 4582052"/>
                <a:gd name="connsiteX35" fmla="*/ 2291026 w 4582052"/>
                <a:gd name="connsiteY35" fmla="*/ 366151 h 4582052"/>
                <a:gd name="connsiteX36" fmla="*/ 1986151 w 4582052"/>
                <a:gd name="connsiteY36" fmla="*/ 671026 h 4582052"/>
                <a:gd name="connsiteX37" fmla="*/ 1620000 w 4582052"/>
                <a:gd name="connsiteY37" fmla="*/ 671026 h 458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582052" h="4582052">
                  <a:moveTo>
                    <a:pt x="671026" y="1620000"/>
                  </a:moveTo>
                  <a:lnTo>
                    <a:pt x="671026" y="1986151"/>
                  </a:lnTo>
                  <a:lnTo>
                    <a:pt x="366151" y="2291026"/>
                  </a:lnTo>
                  <a:lnTo>
                    <a:pt x="671026" y="2595901"/>
                  </a:lnTo>
                  <a:lnTo>
                    <a:pt x="671026" y="2962052"/>
                  </a:lnTo>
                  <a:lnTo>
                    <a:pt x="0" y="2291026"/>
                  </a:lnTo>
                  <a:close/>
                  <a:moveTo>
                    <a:pt x="2595902" y="671028"/>
                  </a:moveTo>
                  <a:lnTo>
                    <a:pt x="2962053" y="671028"/>
                  </a:lnTo>
                  <a:lnTo>
                    <a:pt x="3911027" y="1620001"/>
                  </a:lnTo>
                  <a:lnTo>
                    <a:pt x="4582052" y="2291026"/>
                  </a:lnTo>
                  <a:lnTo>
                    <a:pt x="3911027" y="2962051"/>
                  </a:lnTo>
                  <a:lnTo>
                    <a:pt x="3911027" y="2962053"/>
                  </a:lnTo>
                  <a:lnTo>
                    <a:pt x="2962053" y="3911027"/>
                  </a:lnTo>
                  <a:lnTo>
                    <a:pt x="2962051" y="3911027"/>
                  </a:lnTo>
                  <a:lnTo>
                    <a:pt x="2291026" y="4582052"/>
                  </a:lnTo>
                  <a:lnTo>
                    <a:pt x="1620000" y="3911026"/>
                  </a:lnTo>
                  <a:lnTo>
                    <a:pt x="1620000" y="3911026"/>
                  </a:lnTo>
                  <a:lnTo>
                    <a:pt x="671027" y="2962053"/>
                  </a:lnTo>
                  <a:lnTo>
                    <a:pt x="671027" y="2595902"/>
                  </a:lnTo>
                  <a:lnTo>
                    <a:pt x="1986152" y="3911027"/>
                  </a:lnTo>
                  <a:lnTo>
                    <a:pt x="2291026" y="4215901"/>
                  </a:lnTo>
                  <a:lnTo>
                    <a:pt x="2595901" y="3911026"/>
                  </a:lnTo>
                  <a:lnTo>
                    <a:pt x="2595903" y="3911026"/>
                  </a:lnTo>
                  <a:lnTo>
                    <a:pt x="3911026" y="2595903"/>
                  </a:lnTo>
                  <a:lnTo>
                    <a:pt x="3911026" y="2595901"/>
                  </a:lnTo>
                  <a:lnTo>
                    <a:pt x="4215901" y="2291026"/>
                  </a:lnTo>
                  <a:lnTo>
                    <a:pt x="3911027" y="1986152"/>
                  </a:lnTo>
                  <a:lnTo>
                    <a:pt x="3911026" y="1986151"/>
                  </a:lnTo>
                  <a:close/>
                  <a:moveTo>
                    <a:pt x="1620001" y="671027"/>
                  </a:moveTo>
                  <a:lnTo>
                    <a:pt x="1986152" y="671027"/>
                  </a:lnTo>
                  <a:lnTo>
                    <a:pt x="671027" y="1986152"/>
                  </a:lnTo>
                  <a:lnTo>
                    <a:pt x="671027" y="1620001"/>
                  </a:lnTo>
                  <a:close/>
                  <a:moveTo>
                    <a:pt x="2291026" y="0"/>
                  </a:moveTo>
                  <a:lnTo>
                    <a:pt x="2962052" y="671026"/>
                  </a:lnTo>
                  <a:lnTo>
                    <a:pt x="2595901" y="671026"/>
                  </a:lnTo>
                  <a:lnTo>
                    <a:pt x="2291026" y="366151"/>
                  </a:lnTo>
                  <a:lnTo>
                    <a:pt x="1986151" y="671026"/>
                  </a:lnTo>
                  <a:lnTo>
                    <a:pt x="1620000" y="6710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0" name="Forme libre 49"/>
          <p:cNvSpPr/>
          <p:nvPr/>
        </p:nvSpPr>
        <p:spPr>
          <a:xfrm rot="16200000" flipV="1">
            <a:off x="5810396" y="107991"/>
            <a:ext cx="785662" cy="1872182"/>
          </a:xfrm>
          <a:custGeom>
            <a:avLst/>
            <a:gdLst>
              <a:gd name="connsiteX0" fmla="*/ 785662 w 785662"/>
              <a:gd name="connsiteY0" fmla="*/ 936091 h 1872182"/>
              <a:gd name="connsiteX1" fmla="*/ 0 w 785662"/>
              <a:gd name="connsiteY1" fmla="*/ 0 h 1872182"/>
              <a:gd name="connsiteX2" fmla="*/ 0 w 785662"/>
              <a:gd name="connsiteY2" fmla="*/ 1872182 h 187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662" h="1872182">
                <a:moveTo>
                  <a:pt x="785662" y="936091"/>
                </a:moveTo>
                <a:lnTo>
                  <a:pt x="0" y="0"/>
                </a:lnTo>
                <a:lnTo>
                  <a:pt x="0" y="1872182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2" name="Forme libre 51"/>
          <p:cNvSpPr/>
          <p:nvPr/>
        </p:nvSpPr>
        <p:spPr>
          <a:xfrm rot="16200000" flipV="1">
            <a:off x="10129480" y="298055"/>
            <a:ext cx="785662" cy="1872182"/>
          </a:xfrm>
          <a:custGeom>
            <a:avLst/>
            <a:gdLst>
              <a:gd name="connsiteX0" fmla="*/ 785662 w 785662"/>
              <a:gd name="connsiteY0" fmla="*/ 936091 h 1872182"/>
              <a:gd name="connsiteX1" fmla="*/ 0 w 785662"/>
              <a:gd name="connsiteY1" fmla="*/ 0 h 1872182"/>
              <a:gd name="connsiteX2" fmla="*/ 0 w 785662"/>
              <a:gd name="connsiteY2" fmla="*/ 1872182 h 187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662" h="1872182">
                <a:moveTo>
                  <a:pt x="785662" y="936091"/>
                </a:moveTo>
                <a:lnTo>
                  <a:pt x="0" y="0"/>
                </a:lnTo>
                <a:lnTo>
                  <a:pt x="0" y="1872182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3" name="Rectangle à coins arrondis 52"/>
          <p:cNvSpPr/>
          <p:nvPr/>
        </p:nvSpPr>
        <p:spPr>
          <a:xfrm>
            <a:off x="564757" y="5022252"/>
            <a:ext cx="3153343" cy="124649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fr-FR" sz="25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Algorithme de </a:t>
            </a:r>
          </a:p>
          <a:p>
            <a:pPr lvl="0" algn="ctr"/>
            <a:r>
              <a:rPr lang="fr-FR" sz="25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colonie de fourmis (ACO) </a:t>
            </a:r>
            <a:endParaRPr lang="fr-FR" sz="25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3411603" y="5049380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29127" y="5054143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629126" y="5941638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3415684" y="5941638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2123843" y="580912"/>
            <a:ext cx="232495" cy="263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4386355" y="5022252"/>
            <a:ext cx="3705922" cy="12926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fr-FR" sz="2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Système d’information géographique (SIG</a:t>
            </a:r>
            <a:r>
              <a:rPr lang="fr-FR" sz="2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)</a:t>
            </a:r>
          </a:p>
          <a:p>
            <a:pPr lvl="0" algn="ctr"/>
            <a:r>
              <a:rPr lang="fr-FR" sz="2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 </a:t>
            </a:r>
            <a:endParaRPr lang="fr-FR" sz="2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7835882" y="5022252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4417885" y="5050473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4450724" y="5941638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7835881" y="6010014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6105095" y="580912"/>
            <a:ext cx="232495" cy="263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à coins arrondis 83"/>
          <p:cNvSpPr/>
          <p:nvPr/>
        </p:nvSpPr>
        <p:spPr>
          <a:xfrm>
            <a:off x="8846978" y="5094310"/>
            <a:ext cx="3153343" cy="124649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lvl="0" algn="ctr"/>
            <a:r>
              <a:rPr lang="fr-FR" sz="25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Localisation-</a:t>
            </a:r>
          </a:p>
          <a:p>
            <a:pPr lvl="0" algn="ctr"/>
            <a:r>
              <a:rPr lang="fr-FR" sz="25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Routage </a:t>
            </a:r>
            <a:r>
              <a:rPr lang="fr-FR" sz="25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cs typeface="Times New Roman" panose="02020603050405020304" pitchFamily="18" charset="0"/>
              </a:rPr>
              <a:t>des déchets dangereux</a:t>
            </a:r>
          </a:p>
        </p:txBody>
      </p:sp>
      <p:sp>
        <p:nvSpPr>
          <p:cNvPr id="85" name="Ellipse 84"/>
          <p:cNvSpPr/>
          <p:nvPr/>
        </p:nvSpPr>
        <p:spPr>
          <a:xfrm>
            <a:off x="11693824" y="5121438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Ellipse 85"/>
          <p:cNvSpPr/>
          <p:nvPr/>
        </p:nvSpPr>
        <p:spPr>
          <a:xfrm>
            <a:off x="8911348" y="5126201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8911347" y="6013696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11697905" y="6013696"/>
            <a:ext cx="256395" cy="298938"/>
          </a:xfrm>
          <a:prstGeom prst="ellipse">
            <a:avLst/>
          </a:prstGeom>
          <a:gradFill flip="none" rotWithShape="1">
            <a:gsLst>
              <a:gs pos="487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fr-FR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10406064" y="652970"/>
            <a:ext cx="232495" cy="2631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24375" t="23854" r="23017" b="23314"/>
          <a:stretch/>
        </p:blipFill>
        <p:spPr>
          <a:xfrm>
            <a:off x="8737600" y="1299928"/>
            <a:ext cx="3425371" cy="348978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23843" t="23884" r="24308" b="23866"/>
          <a:stretch/>
        </p:blipFill>
        <p:spPr>
          <a:xfrm>
            <a:off x="4348999" y="1299927"/>
            <a:ext cx="3744685" cy="34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0" grpId="0" animBg="1"/>
      <p:bldP spid="52" grpId="0" animBg="1"/>
      <p:bldP spid="53" grpId="0" build="p" animBg="1"/>
      <p:bldP spid="55" grpId="0" uiExpand="1" animBg="1"/>
      <p:bldP spid="56" grpId="0" uiExpand="1" animBg="1"/>
      <p:bldP spid="57" grpId="0" uiExpand="1" animBg="1"/>
      <p:bldP spid="58" grpId="0" uiExpand="1" animBg="1"/>
      <p:bldP spid="60" grpId="0" animBg="1"/>
      <p:bldP spid="69" grpId="0" build="p" animBg="1"/>
      <p:bldP spid="70" grpId="0" uiExpand="1" animBg="1"/>
      <p:bldP spid="71" grpId="0" uiExpand="1" animBg="1"/>
      <p:bldP spid="72" grpId="0" uiExpand="1" animBg="1"/>
      <p:bldP spid="73" grpId="0" uiExpand="1" animBg="1"/>
      <p:bldP spid="74" grpId="0" animBg="1"/>
      <p:bldP spid="84" grpId="0" build="p" animBg="1"/>
      <p:bldP spid="85" grpId="0" uiExpand="1" animBg="1"/>
      <p:bldP spid="86" grpId="0" uiExpand="1" animBg="1"/>
      <p:bldP spid="87" grpId="0" uiExpand="1" animBg="1"/>
      <p:bldP spid="88" grpId="0" uiExpand="1" animBg="1"/>
      <p:bldP spid="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à coins arrondis 35"/>
          <p:cNvSpPr/>
          <p:nvPr/>
        </p:nvSpPr>
        <p:spPr>
          <a:xfrm>
            <a:off x="2024085" y="4477287"/>
            <a:ext cx="8065323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Problème de voyageur de commerce (TSP)</a:t>
            </a:r>
          </a:p>
        </p:txBody>
      </p:sp>
      <p:sp>
        <p:nvSpPr>
          <p:cNvPr id="43" name="Rectangle à coins arrondis 42"/>
          <p:cNvSpPr/>
          <p:nvPr/>
        </p:nvSpPr>
        <p:spPr>
          <a:xfrm>
            <a:off x="2024086" y="5932450"/>
            <a:ext cx="8065321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Problème de tourné de véhicule avec capacité (CVRP)</a:t>
            </a:r>
          </a:p>
        </p:txBody>
      </p:sp>
      <p:sp>
        <p:nvSpPr>
          <p:cNvPr id="3" name="Rectangle avec coins arrondis en diagonale 2"/>
          <p:cNvSpPr/>
          <p:nvPr/>
        </p:nvSpPr>
        <p:spPr>
          <a:xfrm>
            <a:off x="3468573" y="2037592"/>
            <a:ext cx="8268787" cy="112557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i="1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Un système d'information géographique (SIG) est considéré comme un système de gestion de base de données qui permet de gérer et de représenter des données </a:t>
            </a:r>
            <a:r>
              <a:rPr lang="fr-FR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spatiales </a:t>
            </a:r>
            <a:r>
              <a:rPr lang="fr-F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fr-FR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Goria</a:t>
            </a:r>
            <a:r>
              <a:rPr lang="fr-FR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et al.,2011</a:t>
            </a:r>
            <a:r>
              <a:rPr lang="fr-F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fr-FR" b="1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104695" y="85813"/>
            <a:ext cx="7081701" cy="904041"/>
            <a:chOff x="4768135" y="3635765"/>
            <a:chExt cx="7081701" cy="1000173"/>
          </a:xfrm>
        </p:grpSpPr>
        <p:sp>
          <p:nvSpPr>
            <p:cNvPr id="16" name="Pentagone 15"/>
            <p:cNvSpPr/>
            <p:nvPr/>
          </p:nvSpPr>
          <p:spPr>
            <a:xfrm rot="10800000" flipV="1">
              <a:off x="4768135" y="3688526"/>
              <a:ext cx="7081701" cy="947412"/>
            </a:xfrm>
            <a:prstGeom prst="homePlat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114659" y="3635765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4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5536946" y="3745083"/>
              <a:ext cx="6231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Démarche et méthodologie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4" name="Rectangle à coins arrondis 3"/>
          <p:cNvSpPr/>
          <p:nvPr/>
        </p:nvSpPr>
        <p:spPr>
          <a:xfrm>
            <a:off x="1864250" y="1453187"/>
            <a:ext cx="8225158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5" y="1072716"/>
            <a:ext cx="2186465" cy="1211710"/>
          </a:xfrm>
          <a:prstGeom prst="ellipse">
            <a:avLst/>
          </a:prstGeom>
          <a:ln w="63500" cap="rnd">
            <a:solidFill>
              <a:srgbClr val="80D5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619648" y="1495011"/>
            <a:ext cx="73194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Systèmes </a:t>
            </a:r>
            <a:r>
              <a:rPr lang="fr-F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d’informations géographiques (SIG) 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1864250" y="3133362"/>
            <a:ext cx="8225158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5" y="2700348"/>
            <a:ext cx="2186465" cy="1211710"/>
          </a:xfrm>
          <a:prstGeom prst="ellipse">
            <a:avLst/>
          </a:prstGeom>
          <a:ln w="63500" cap="rnd">
            <a:solidFill>
              <a:srgbClr val="80D5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Rectangle 21"/>
          <p:cNvSpPr/>
          <p:nvPr/>
        </p:nvSpPr>
        <p:spPr>
          <a:xfrm>
            <a:off x="2291160" y="3240412"/>
            <a:ext cx="7878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Algorithme de colonie de fourmis par la collecte et le routage des DASRI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" y="943246"/>
            <a:ext cx="2857500" cy="2383746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104695" y="4276125"/>
            <a:ext cx="2128888" cy="932500"/>
          </a:xfrm>
          <a:prstGeom prst="ellipse">
            <a:avLst/>
          </a:prstGeom>
          <a:ln w="76200">
            <a:solidFill>
              <a:srgbClr val="80D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Ellipse 27"/>
          <p:cNvSpPr/>
          <p:nvPr/>
        </p:nvSpPr>
        <p:spPr>
          <a:xfrm>
            <a:off x="104695" y="5676402"/>
            <a:ext cx="2128888" cy="1096503"/>
          </a:xfrm>
          <a:prstGeom prst="ellipse">
            <a:avLst/>
          </a:prstGeom>
          <a:ln w="76200">
            <a:solidFill>
              <a:srgbClr val="80D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Flèche vers le bas 11"/>
          <p:cNvSpPr/>
          <p:nvPr/>
        </p:nvSpPr>
        <p:spPr>
          <a:xfrm>
            <a:off x="971377" y="2365276"/>
            <a:ext cx="424861" cy="26928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vers le bas 32"/>
          <p:cNvSpPr/>
          <p:nvPr/>
        </p:nvSpPr>
        <p:spPr>
          <a:xfrm>
            <a:off x="971376" y="3974724"/>
            <a:ext cx="424861" cy="26928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 vers le bas 34"/>
          <p:cNvSpPr/>
          <p:nvPr/>
        </p:nvSpPr>
        <p:spPr>
          <a:xfrm>
            <a:off x="1012053" y="5344453"/>
            <a:ext cx="424861" cy="26928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4345455"/>
            <a:ext cx="1671388" cy="8945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5" y="5749413"/>
            <a:ext cx="1701170" cy="10234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6" name="Rectangle 45"/>
          <p:cNvSpPr/>
          <p:nvPr/>
        </p:nvSpPr>
        <p:spPr>
          <a:xfrm>
            <a:off x="12907" y="11467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à coins arrondis 46"/>
          <p:cNvSpPr/>
          <p:nvPr/>
        </p:nvSpPr>
        <p:spPr>
          <a:xfrm>
            <a:off x="611381" y="606555"/>
            <a:ext cx="10972800" cy="5741233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2643203" y="3384913"/>
            <a:ext cx="4849356" cy="2015277"/>
          </a:xfrm>
          <a:prstGeom prst="roundRect">
            <a:avLst>
              <a:gd name="adj" fmla="val 8024"/>
            </a:avLst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2667155" y="2782985"/>
            <a:ext cx="4849356" cy="5858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ectangle 58"/>
          <p:cNvSpPr/>
          <p:nvPr/>
        </p:nvSpPr>
        <p:spPr>
          <a:xfrm>
            <a:off x="2407920" y="1706880"/>
            <a:ext cx="5367826" cy="107771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Double vague 59"/>
          <p:cNvSpPr/>
          <p:nvPr/>
        </p:nvSpPr>
        <p:spPr>
          <a:xfrm>
            <a:off x="5269481" y="3891991"/>
            <a:ext cx="2128655" cy="695265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fr-FR" sz="2800" b="1" dirty="0" smtClean="0">
                <a:solidFill>
                  <a:srgbClr val="000066"/>
                </a:solidFill>
                <a:latin typeface="Arial" panose="020B0604020202020204" pitchFamily="34" charset="0"/>
              </a:rPr>
              <a:t>X: 604232</a:t>
            </a:r>
            <a:r>
              <a:rPr lang="fr-FR" sz="2800" b="1" dirty="0" smtClean="0"/>
              <a:t> </a:t>
            </a:r>
            <a:endParaRPr lang="fr-FR" sz="2800" b="1" dirty="0"/>
          </a:p>
        </p:txBody>
      </p:sp>
      <p:pic>
        <p:nvPicPr>
          <p:cNvPr id="61" name="Imag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89" y="3657720"/>
            <a:ext cx="2296082" cy="15819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Picture 2" descr="https://cdn.fbsbx.com/v/t59.2708-21/37965739_206023726734091_266964034564128768_n.gif?_nc_cat=109&amp;_nc_ht=cdn.fbsbx.com&amp;oh=7d69e85525fc73ba7959e9ef6bf9f47c&amp;oe=5C560F9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4688" l="9953" r="89573">
                        <a14:foregroundMark x1="52291" y1="5104" x2="52291" y2="5104"/>
                        <a14:foregroundMark x1="55766" y1="91354" x2="55766" y2="91354"/>
                        <a14:foregroundMark x1="52765" y1="94688" x2="52765" y2="9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17" y="816871"/>
            <a:ext cx="3308959" cy="511557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66" b="94652" l="19970" r="80938"/>
                    </a14:imgEffect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403782"/>
            <a:ext cx="3981421" cy="5728078"/>
          </a:xfrm>
          <a:prstGeom prst="rect">
            <a:avLst/>
          </a:prstGeom>
          <a:ln>
            <a:noFill/>
          </a:ln>
          <a:effectLst/>
        </p:spPr>
      </p:pic>
      <p:sp>
        <p:nvSpPr>
          <p:cNvPr id="64" name="Rectangle 63"/>
          <p:cNvSpPr/>
          <p:nvPr/>
        </p:nvSpPr>
        <p:spPr>
          <a:xfrm>
            <a:off x="3228624" y="1867590"/>
            <a:ext cx="33771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174 Hôpitaux</a:t>
            </a:r>
            <a:endParaRPr lang="fr-FR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629947" y="2914164"/>
            <a:ext cx="5073439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5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Exemple: Hôpital </a:t>
            </a:r>
            <a:r>
              <a:rPr lang="fr-FR" sz="185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Universitaire Aziza </a:t>
            </a:r>
            <a:r>
              <a:rPr lang="fr-FR" sz="185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Othmana</a:t>
            </a:r>
            <a:endParaRPr lang="fr-FR" sz="185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Double vague 65"/>
          <p:cNvSpPr/>
          <p:nvPr/>
        </p:nvSpPr>
        <p:spPr>
          <a:xfrm>
            <a:off x="5279671" y="4558038"/>
            <a:ext cx="2118465" cy="695265"/>
          </a:xfrm>
          <a:prstGeom prst="doubleWav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000066"/>
                </a:solidFill>
                <a:latin typeface="Arial" panose="020B0604020202020204" pitchFamily="34" charset="0"/>
              </a:rPr>
              <a:t>Y: 4073015 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 rotWithShape="1">
          <a:blip r:embed="rId12"/>
          <a:srcRect r="20380"/>
          <a:stretch/>
        </p:blipFill>
        <p:spPr>
          <a:xfrm>
            <a:off x="707091" y="1239213"/>
            <a:ext cx="2153415" cy="2126402"/>
          </a:xfrm>
          <a:prstGeom prst="rect">
            <a:avLst/>
          </a:prstGeom>
        </p:spPr>
      </p:pic>
      <p:sp>
        <p:nvSpPr>
          <p:cNvPr id="68" name="Rectangle à coins arrondis 67"/>
          <p:cNvSpPr/>
          <p:nvPr/>
        </p:nvSpPr>
        <p:spPr>
          <a:xfrm>
            <a:off x="611381" y="606555"/>
            <a:ext cx="10972800" cy="5741233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55" y="723980"/>
            <a:ext cx="4604852" cy="5708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à coins arrondis 12"/>
          <p:cNvSpPr/>
          <p:nvPr/>
        </p:nvSpPr>
        <p:spPr>
          <a:xfrm>
            <a:off x="758402" y="2118062"/>
            <a:ext cx="2502901" cy="8663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Quantités générées par les hôpitaux en tonnes </a:t>
            </a:r>
          </a:p>
        </p:txBody>
      </p:sp>
      <p:sp>
        <p:nvSpPr>
          <p:cNvPr id="70" name="Rectangle à coins arrondis 69"/>
          <p:cNvSpPr/>
          <p:nvPr/>
        </p:nvSpPr>
        <p:spPr>
          <a:xfrm>
            <a:off x="7398136" y="1306035"/>
            <a:ext cx="3654798" cy="674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fr-FR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23 sites candidats</a:t>
            </a:r>
            <a:endParaRPr lang="fr-FR" sz="2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à coins arrondis 72"/>
          <p:cNvSpPr/>
          <p:nvPr/>
        </p:nvSpPr>
        <p:spPr>
          <a:xfrm>
            <a:off x="6959007" y="3629535"/>
            <a:ext cx="4474360" cy="2015277"/>
          </a:xfrm>
          <a:prstGeom prst="roundRect">
            <a:avLst>
              <a:gd name="adj" fmla="val 8024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à coins arrondis 73"/>
          <p:cNvSpPr/>
          <p:nvPr/>
        </p:nvSpPr>
        <p:spPr>
          <a:xfrm>
            <a:off x="6959007" y="3068573"/>
            <a:ext cx="4457808" cy="58583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</a:rPr>
              <a:t>Exemple : ZI Menzel Bourguiba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75" name="Double vague 74"/>
          <p:cNvSpPr/>
          <p:nvPr/>
        </p:nvSpPr>
        <p:spPr>
          <a:xfrm>
            <a:off x="9136399" y="3951661"/>
            <a:ext cx="2128655" cy="695265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000066"/>
                </a:solidFill>
                <a:latin typeface="Arial" panose="020B0604020202020204" pitchFamily="34" charset="0"/>
              </a:rPr>
              <a:t>X: 569572</a:t>
            </a:r>
          </a:p>
        </p:txBody>
      </p:sp>
      <p:sp>
        <p:nvSpPr>
          <p:cNvPr id="78" name="Double vague 77"/>
          <p:cNvSpPr/>
          <p:nvPr/>
        </p:nvSpPr>
        <p:spPr>
          <a:xfrm>
            <a:off x="9186023" y="4809126"/>
            <a:ext cx="1979453" cy="695265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000066"/>
                </a:solidFill>
                <a:latin typeface="Arial" panose="020B0604020202020204" pitchFamily="34" charset="0"/>
              </a:rPr>
              <a:t>Y</a:t>
            </a:r>
            <a:r>
              <a:rPr lang="fr-FR" sz="2800" b="1" dirty="0" smtClean="0">
                <a:solidFill>
                  <a:srgbClr val="000066"/>
                </a:solidFill>
                <a:latin typeface="Arial" panose="020B0604020202020204" pitchFamily="34" charset="0"/>
              </a:rPr>
              <a:t>: 4111958</a:t>
            </a:r>
            <a:endParaRPr lang="fr-FR" sz="2800" b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pic>
        <p:nvPicPr>
          <p:cNvPr id="85" name="Image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9578" y="3841869"/>
            <a:ext cx="1943652" cy="1694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486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8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3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8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3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800"/>
                            </p:stCondLst>
                            <p:childTnLst>
                              <p:par>
                                <p:cTn id="10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3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8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3" grpId="0" animBg="1"/>
      <p:bldP spid="3" grpId="0" animBg="1"/>
      <p:bldP spid="4" grpId="0" animBg="1"/>
      <p:bldP spid="6" grpId="0"/>
      <p:bldP spid="20" grpId="0" animBg="1"/>
      <p:bldP spid="22" grpId="0"/>
      <p:bldP spid="9" grpId="0" animBg="1"/>
      <p:bldP spid="28" grpId="0" animBg="1"/>
      <p:bldP spid="12" grpId="0" animBg="1"/>
      <p:bldP spid="33" grpId="0" animBg="1"/>
      <p:bldP spid="35" grpId="0" animBg="1"/>
      <p:bldP spid="46" grpId="0" animBg="1"/>
      <p:bldP spid="47" grpId="0" animBg="1"/>
      <p:bldP spid="57" grpId="0" animBg="1"/>
      <p:bldP spid="58" grpId="0" animBg="1"/>
      <p:bldP spid="59" grpId="0" animBg="1"/>
      <p:bldP spid="60" grpId="0" animBg="1"/>
      <p:bldP spid="64" grpId="0"/>
      <p:bldP spid="65" grpId="0"/>
      <p:bldP spid="66" grpId="0" animBg="1"/>
      <p:bldP spid="68" grpId="0" animBg="1"/>
      <p:bldP spid="13" grpId="0" animBg="1"/>
      <p:bldP spid="70" grpId="0" animBg="1"/>
      <p:bldP spid="73" grpId="0" animBg="1"/>
      <p:bldP spid="74" grpId="0" animBg="1"/>
      <p:bldP spid="75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avec coins arrondis en diagonale 47"/>
          <p:cNvSpPr/>
          <p:nvPr/>
        </p:nvSpPr>
        <p:spPr>
          <a:xfrm>
            <a:off x="2718070" y="3591141"/>
            <a:ext cx="9672192" cy="154641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i="1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L’idée de l’algorithme a été initialement inspirée du comportement des fourmis réelles qui cherchent de la nourriture. Au début des années quatre-vingt-dix, l’algorithme a été développé pour résoudre le problème du voyageur de commerce.</a:t>
            </a:r>
          </a:p>
        </p:txBody>
      </p:sp>
      <p:sp>
        <p:nvSpPr>
          <p:cNvPr id="36" name="Rectangle à coins arrondis 35"/>
          <p:cNvSpPr/>
          <p:nvPr/>
        </p:nvSpPr>
        <p:spPr>
          <a:xfrm>
            <a:off x="1356114" y="4477287"/>
            <a:ext cx="9401266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Problème de voyageur de commerce (TSP)</a:t>
            </a:r>
          </a:p>
        </p:txBody>
      </p:sp>
      <p:sp>
        <p:nvSpPr>
          <p:cNvPr id="43" name="Rectangle à coins arrondis 42"/>
          <p:cNvSpPr/>
          <p:nvPr/>
        </p:nvSpPr>
        <p:spPr>
          <a:xfrm>
            <a:off x="2024086" y="5932450"/>
            <a:ext cx="8065321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Problème de tourné de véhicule avec capacité (CVRP)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104695" y="85813"/>
            <a:ext cx="7081701" cy="904041"/>
            <a:chOff x="4768135" y="3635765"/>
            <a:chExt cx="7081701" cy="1000173"/>
          </a:xfrm>
        </p:grpSpPr>
        <p:sp>
          <p:nvSpPr>
            <p:cNvPr id="16" name="Pentagone 15"/>
            <p:cNvSpPr/>
            <p:nvPr/>
          </p:nvSpPr>
          <p:spPr>
            <a:xfrm rot="10800000" flipV="1">
              <a:off x="4768135" y="3688526"/>
              <a:ext cx="7081701" cy="947412"/>
            </a:xfrm>
            <a:prstGeom prst="homePlat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114659" y="3635765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4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5536946" y="3745083"/>
              <a:ext cx="6231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Démarche et méthodologie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4" name="Rectangle à coins arrondis 3"/>
          <p:cNvSpPr/>
          <p:nvPr/>
        </p:nvSpPr>
        <p:spPr>
          <a:xfrm>
            <a:off x="1183041" y="1453187"/>
            <a:ext cx="9587576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77" y="1100270"/>
            <a:ext cx="2548632" cy="1211710"/>
          </a:xfrm>
          <a:prstGeom prst="ellipse">
            <a:avLst/>
          </a:prstGeom>
          <a:ln w="63500" cap="rnd">
            <a:solidFill>
              <a:srgbClr val="80D5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013454" y="1495011"/>
            <a:ext cx="8531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Systèmes </a:t>
            </a:r>
            <a:r>
              <a:rPr lang="fr-F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d’informations géographiques (SIG) 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1864250" y="3133362"/>
            <a:ext cx="8225158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5" y="2698601"/>
            <a:ext cx="2186465" cy="1211710"/>
          </a:xfrm>
          <a:prstGeom prst="ellipse">
            <a:avLst/>
          </a:prstGeom>
          <a:ln w="63500" cap="rnd">
            <a:solidFill>
              <a:srgbClr val="80D5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Rectangle 21"/>
          <p:cNvSpPr/>
          <p:nvPr/>
        </p:nvSpPr>
        <p:spPr>
          <a:xfrm>
            <a:off x="2291160" y="3240412"/>
            <a:ext cx="7878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Algorithme de colonie de fourmis par la collecte et le routage des DASRI </a:t>
            </a:r>
          </a:p>
        </p:txBody>
      </p:sp>
      <p:sp>
        <p:nvSpPr>
          <p:cNvPr id="9" name="Ellipse 8"/>
          <p:cNvSpPr/>
          <p:nvPr/>
        </p:nvSpPr>
        <p:spPr>
          <a:xfrm>
            <a:off x="-71620" y="4276125"/>
            <a:ext cx="2481518" cy="932500"/>
          </a:xfrm>
          <a:prstGeom prst="ellipse">
            <a:avLst/>
          </a:prstGeom>
          <a:ln w="76200">
            <a:solidFill>
              <a:srgbClr val="80D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Ellipse 27"/>
          <p:cNvSpPr/>
          <p:nvPr/>
        </p:nvSpPr>
        <p:spPr>
          <a:xfrm>
            <a:off x="104695" y="5676402"/>
            <a:ext cx="2128888" cy="1096503"/>
          </a:xfrm>
          <a:prstGeom prst="ellipse">
            <a:avLst/>
          </a:prstGeom>
          <a:ln w="76200">
            <a:solidFill>
              <a:srgbClr val="80D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Flèche vers le bas 11"/>
          <p:cNvSpPr/>
          <p:nvPr/>
        </p:nvSpPr>
        <p:spPr>
          <a:xfrm>
            <a:off x="936190" y="2365276"/>
            <a:ext cx="495236" cy="26928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vers le bas 32"/>
          <p:cNvSpPr/>
          <p:nvPr/>
        </p:nvSpPr>
        <p:spPr>
          <a:xfrm>
            <a:off x="936189" y="3974724"/>
            <a:ext cx="495236" cy="26928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 vers le bas 34"/>
          <p:cNvSpPr/>
          <p:nvPr/>
        </p:nvSpPr>
        <p:spPr>
          <a:xfrm>
            <a:off x="993235" y="5344453"/>
            <a:ext cx="462498" cy="26928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2" y="4345455"/>
            <a:ext cx="1948238" cy="8945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4" y="5749413"/>
            <a:ext cx="1982952" cy="10234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" y="21235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6" grpId="0" animBg="1"/>
      <p:bldP spid="43" grpId="0" animBg="1"/>
      <p:bldP spid="4" grpId="0" animBg="1"/>
      <p:bldP spid="6" grpId="0"/>
      <p:bldP spid="9" grpId="0" animBg="1"/>
      <p:bldP spid="28" grpId="0" animBg="1"/>
      <p:bldP spid="12" grpId="0" animBg="1"/>
      <p:bldP spid="33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19535" y="331791"/>
            <a:ext cx="6070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lackadder ITC" panose="04020505051007020D02" pitchFamily="82" charset="0"/>
              </a:rPr>
              <a:t>_________________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lackadder ITC" panose="04020505051007020D02" pitchFamily="8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1966" y="485426"/>
            <a:ext cx="100919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i="1" dirty="0" smtClean="0">
                <a:solidFill>
                  <a:schemeClr val="bg1"/>
                </a:solidFill>
                <a:latin typeface="squeaky chalk sound" pitchFamily="2" charset="0"/>
                <a:cs typeface="Times New Roman" pitchFamily="18" charset="0"/>
              </a:rPr>
              <a:t>Formulation de l’algorithme de colonie de fourmis</a:t>
            </a:r>
            <a:endParaRPr lang="fr-FR" sz="3200" dirty="0">
              <a:solidFill>
                <a:schemeClr val="bg1"/>
              </a:solidFill>
              <a:latin typeface="squeaky chalk sound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2952" y="1440157"/>
            <a:ext cx="3902030" cy="658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>
              <a:lnSpc>
                <a:spcPct val="150000"/>
              </a:lnSpc>
              <a:spcAft>
                <a:spcPts val="800"/>
              </a:spcAft>
            </a:pPr>
            <a:r>
              <a:rPr lang="fr-FR" sz="2800" dirty="0">
                <a:solidFill>
                  <a:schemeClr val="bg1"/>
                </a:solidFill>
                <a:latin typeface="squeaky chalk sound" pitchFamily="2" charset="0"/>
                <a:ea typeface="Times New Roman" panose="02020603050405020304" pitchFamily="18" charset="0"/>
              </a:rPr>
              <a:t>Choix des transitions 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62446" y="2313477"/>
                <a:ext cx="6096000" cy="18666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d>
                        <m:d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τ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fr-FR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sup>
                                  </m:sSup>
                                  <m:r>
                                    <a:rPr lang="fr-FR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p>
                                    <m:sSup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fr-F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η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ij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fr-FR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β</m:t>
                                      </m:r>
                                    </m:sup>
                                  </m:sSup>
                                </m:num>
                                <m:den>
                                  <m:eqArr>
                                    <m:eqArrPr>
                                      <m:ctrlP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fr-F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fr-FR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fr-FR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fr-FR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τ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FR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fr-FR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fr-FR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α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fr-FR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sSup>
                                        <m:sSupPr>
                                          <m:ctrlPr>
                                            <a:rPr lang="fr-F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fr-FR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fr-FR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ij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fr-FR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FR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𝑣𝑖𝑙𝑙𝑒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𝑟𝑒𝑠𝑡𝑎𝑛𝑡𝑒𝑠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eqArr>
                                </m:den>
                              </m:f>
                              <m:r>
                                <a:rPr lang="fr-FR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𝑣𝑖𝑙𝑙𝑒𝑠</m:t>
                              </m:r>
                              <m:r>
                                <m:rPr>
                                  <m:lit/>
                                </m:rPr>
                                <a:rPr lang="fr-FR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𝑟𝑒𝑠𝑡𝑎𝑛𝑡𝑒𝑠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  <m:e>
                              <m:r>
                                <a:rPr lang="fr-FR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&amp;0                                    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  <m:r>
                                <a:rPr lang="fr-FR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latin typeface="squeaky chalk sound" pitchFamily="2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313477"/>
                <a:ext cx="6096000" cy="1866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29051" y="4363012"/>
            <a:ext cx="5120312" cy="658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>
              <a:lnSpc>
                <a:spcPct val="150000"/>
              </a:lnSpc>
              <a:spcAft>
                <a:spcPts val="800"/>
              </a:spcAft>
            </a:pPr>
            <a:r>
              <a:rPr lang="fr-FR" sz="2800" dirty="0">
                <a:solidFill>
                  <a:schemeClr val="bg1"/>
                </a:solidFill>
                <a:latin typeface="squeaky chalk sound" pitchFamily="2" charset="0"/>
                <a:ea typeface="Times New Roman" panose="02020603050405020304" pitchFamily="18" charset="0"/>
              </a:rPr>
              <a:t>Mise à jour des phéromones 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35419" y="5055336"/>
                <a:ext cx="311251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fr-FR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FR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fr-FR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fr-FR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FR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419" y="5055336"/>
                <a:ext cx="3112519" cy="391646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73927" y="5872567"/>
                <a:ext cx="7625490" cy="388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[0, 1[: un coefficient qui représente l’évaporation entre l’instant t et </a:t>
                </a:r>
                <a:r>
                  <a:rPr lang="fr-FR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t+n</a:t>
                </a:r>
                <a:r>
                  <a:rPr lang="fr-FR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  <a:endParaRPr lang="fr-FR" sz="16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" y="5872567"/>
                <a:ext cx="7625490" cy="388696"/>
              </a:xfrm>
              <a:prstGeom prst="rect">
                <a:avLst/>
              </a:prstGeom>
              <a:blipFill>
                <a:blip r:embed="rId6"/>
                <a:stretch>
                  <a:fillRect t="-7813" b="-18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84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" grpId="0" build="p"/>
      <p:bldP spid="3" grpId="0" build="p" bldLvl="4"/>
      <p:bldP spid="5" grpId="0" build="p"/>
      <p:bldP spid="8" grpId="0" build="p"/>
      <p:bldP spid="2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216" y="307076"/>
            <a:ext cx="60708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lackadder ITC" panose="04020505051007020D02" pitchFamily="82" charset="0"/>
              </a:rPr>
              <a:t>_________________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lackadder ITC" panose="04020505051007020D02" pitchFamily="82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18679">
            <a:off x="11142925" y="5679896"/>
            <a:ext cx="752921" cy="75292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2215" y="485310"/>
            <a:ext cx="100919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i="1" dirty="0" smtClean="0">
                <a:solidFill>
                  <a:schemeClr val="bg1"/>
                </a:solidFill>
                <a:latin typeface="squeaky chalk sound" pitchFamily="2" charset="0"/>
                <a:cs typeface="Times New Roman" pitchFamily="18" charset="0"/>
              </a:rPr>
              <a:t>Formulation de l’algorithme de colonie de fourmis</a:t>
            </a:r>
            <a:endParaRPr lang="fr-FR" sz="3200" dirty="0">
              <a:solidFill>
                <a:schemeClr val="bg1"/>
              </a:solidFill>
              <a:latin typeface="squeaky chalk sound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5403" y="1461800"/>
            <a:ext cx="6345007" cy="658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>
              <a:lnSpc>
                <a:spcPct val="150000"/>
              </a:lnSpc>
              <a:spcAft>
                <a:spcPts val="800"/>
              </a:spcAft>
            </a:pPr>
            <a:r>
              <a:rPr lang="fr-FR" sz="2800" dirty="0">
                <a:solidFill>
                  <a:schemeClr val="bg1"/>
                </a:solidFill>
                <a:latin typeface="squeaky chalk sound" pitchFamily="2" charset="0"/>
                <a:ea typeface="Times New Roman" panose="02020603050405020304" pitchFamily="18" charset="0"/>
              </a:rPr>
              <a:t>Quantités de phéromones déposées 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76439" y="2528250"/>
                <a:ext cx="276864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  <m:r>
                            <a:rPr lang="fr-FR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439" y="2528250"/>
                <a:ext cx="2768643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151051" y="4283648"/>
                <a:ext cx="450411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d>
                        <m:dPr>
                          <m:ctrlP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𝑙𝑎</m:t>
                              </m:r>
                              <m:r>
                                <a:rPr lang="fr-FR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è</m:t>
                              </m:r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</m:t>
                              </m:r>
                              <m:r>
                                <a:rPr lang="fr-FR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fr-FR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051" y="4283648"/>
                <a:ext cx="4504118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84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" grpId="0" build="p"/>
      <p:bldP spid="8" grpId="0" build="p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à coins arrondis 35"/>
          <p:cNvSpPr/>
          <p:nvPr/>
        </p:nvSpPr>
        <p:spPr>
          <a:xfrm>
            <a:off x="1356113" y="4472460"/>
            <a:ext cx="9401266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Problème de voyageur de commerce (TSP)</a:t>
            </a:r>
          </a:p>
        </p:txBody>
      </p:sp>
      <p:sp>
        <p:nvSpPr>
          <p:cNvPr id="43" name="Rectangle à coins arrondis 42"/>
          <p:cNvSpPr/>
          <p:nvPr/>
        </p:nvSpPr>
        <p:spPr>
          <a:xfrm>
            <a:off x="1944167" y="5948508"/>
            <a:ext cx="8065321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Problème de tourné de véhicule avec capacité (CVRP)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104695" y="85813"/>
            <a:ext cx="7081701" cy="904041"/>
            <a:chOff x="4768135" y="3635765"/>
            <a:chExt cx="7081701" cy="1000173"/>
          </a:xfrm>
        </p:grpSpPr>
        <p:sp>
          <p:nvSpPr>
            <p:cNvPr id="16" name="Pentagone 15"/>
            <p:cNvSpPr/>
            <p:nvPr/>
          </p:nvSpPr>
          <p:spPr>
            <a:xfrm rot="10800000" flipV="1">
              <a:off x="4768135" y="3688526"/>
              <a:ext cx="7081701" cy="947412"/>
            </a:xfrm>
            <a:prstGeom prst="homePlat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114659" y="3635765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4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5536946" y="3745083"/>
              <a:ext cx="6231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Démarche et méthodologie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4" name="Rectangle à coins arrondis 3"/>
          <p:cNvSpPr/>
          <p:nvPr/>
        </p:nvSpPr>
        <p:spPr>
          <a:xfrm>
            <a:off x="1313133" y="1477695"/>
            <a:ext cx="9300918" cy="562424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76" y="1118385"/>
            <a:ext cx="2472430" cy="1175480"/>
          </a:xfrm>
          <a:prstGeom prst="ellipse">
            <a:avLst/>
          </a:prstGeom>
          <a:ln w="63500" cap="rnd">
            <a:solidFill>
              <a:srgbClr val="80D5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665635" y="1464395"/>
            <a:ext cx="8521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Systèmes </a:t>
            </a:r>
            <a:r>
              <a:rPr lang="fr-FR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d’informations géographiques (SIG) 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1864249" y="3134820"/>
            <a:ext cx="8225158" cy="584406"/>
          </a:xfrm>
          <a:prstGeom prst="round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1" y="2716715"/>
            <a:ext cx="2121094" cy="1175482"/>
          </a:xfrm>
          <a:prstGeom prst="ellipse">
            <a:avLst/>
          </a:prstGeom>
          <a:ln w="63500" cap="rnd">
            <a:solidFill>
              <a:srgbClr val="80D5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Rectangle 21"/>
          <p:cNvSpPr/>
          <p:nvPr/>
        </p:nvSpPr>
        <p:spPr>
          <a:xfrm>
            <a:off x="2291160" y="3240412"/>
            <a:ext cx="7878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Algorithme de colonie de fourmis par la collecte et le routage des DASRI 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943592" y="2370360"/>
            <a:ext cx="480430" cy="25915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vers le bas 32"/>
          <p:cNvSpPr/>
          <p:nvPr/>
        </p:nvSpPr>
        <p:spPr>
          <a:xfrm>
            <a:off x="936189" y="3974724"/>
            <a:ext cx="495236" cy="26928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 vers le bas 34"/>
          <p:cNvSpPr/>
          <p:nvPr/>
        </p:nvSpPr>
        <p:spPr>
          <a:xfrm>
            <a:off x="993235" y="5344453"/>
            <a:ext cx="462498" cy="26928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2174" y="4302934"/>
            <a:ext cx="2481518" cy="939904"/>
            <a:chOff x="2174" y="4302934"/>
            <a:chExt cx="2481518" cy="939904"/>
          </a:xfrm>
        </p:grpSpPr>
        <p:sp>
          <p:nvSpPr>
            <p:cNvPr id="9" name="Ellipse 8"/>
            <p:cNvSpPr/>
            <p:nvPr/>
          </p:nvSpPr>
          <p:spPr>
            <a:xfrm>
              <a:off x="2174" y="4302934"/>
              <a:ext cx="2481518" cy="932500"/>
            </a:xfrm>
            <a:prstGeom prst="ellipse">
              <a:avLst/>
            </a:prstGeom>
            <a:ln w="76200">
              <a:solidFill>
                <a:srgbClr val="80D5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45" y="4348335"/>
              <a:ext cx="1948238" cy="89450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45" name="Imag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4" y="5749413"/>
            <a:ext cx="1982952" cy="10234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/>
          <p:cNvGrpSpPr/>
          <p:nvPr/>
        </p:nvGrpSpPr>
        <p:grpSpPr>
          <a:xfrm>
            <a:off x="104695" y="5676402"/>
            <a:ext cx="2128888" cy="1112561"/>
            <a:chOff x="104695" y="5676402"/>
            <a:chExt cx="2128888" cy="1112561"/>
          </a:xfrm>
        </p:grpSpPr>
        <p:sp>
          <p:nvSpPr>
            <p:cNvPr id="28" name="Ellipse 27"/>
            <p:cNvSpPr/>
            <p:nvPr/>
          </p:nvSpPr>
          <p:spPr>
            <a:xfrm>
              <a:off x="104695" y="5676402"/>
              <a:ext cx="2128888" cy="1096503"/>
            </a:xfrm>
            <a:prstGeom prst="ellipse">
              <a:avLst/>
            </a:prstGeom>
            <a:ln w="76200">
              <a:solidFill>
                <a:srgbClr val="80D5F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24" y="5765471"/>
              <a:ext cx="1982952" cy="102349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7" name="Groupe 6"/>
          <p:cNvGrpSpPr/>
          <p:nvPr/>
        </p:nvGrpSpPr>
        <p:grpSpPr>
          <a:xfrm>
            <a:off x="10872152" y="4395038"/>
            <a:ext cx="1319848" cy="1059317"/>
            <a:chOff x="10872152" y="4395038"/>
            <a:chExt cx="1319848" cy="1059317"/>
          </a:xfrm>
        </p:grpSpPr>
        <p:sp>
          <p:nvSpPr>
            <p:cNvPr id="5" name="Rectangle à coins arrondis 4">
              <a:hlinkClick r:id="rId6" action="ppaction://hlinksldjump"/>
            </p:cNvPr>
            <p:cNvSpPr/>
            <p:nvPr/>
          </p:nvSpPr>
          <p:spPr>
            <a:xfrm>
              <a:off x="10872152" y="4472460"/>
              <a:ext cx="1059317" cy="45223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</a:rPr>
                <a:t>DEMO</a:t>
              </a:r>
              <a:endPara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endParaRPr>
            </a:p>
          </p:txBody>
        </p:sp>
        <p:pic>
          <p:nvPicPr>
            <p:cNvPr id="49" name="Image 48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2683" y="4395038"/>
              <a:ext cx="1059317" cy="1059317"/>
            </a:xfrm>
            <a:prstGeom prst="rect">
              <a:avLst/>
            </a:prstGeom>
          </p:spPr>
        </p:pic>
      </p:grpSp>
      <p:grpSp>
        <p:nvGrpSpPr>
          <p:cNvPr id="42" name="Groupe 41"/>
          <p:cNvGrpSpPr/>
          <p:nvPr/>
        </p:nvGrpSpPr>
        <p:grpSpPr>
          <a:xfrm>
            <a:off x="10379617" y="5948508"/>
            <a:ext cx="1319848" cy="1059317"/>
            <a:chOff x="10872152" y="4395038"/>
            <a:chExt cx="1319848" cy="1059317"/>
          </a:xfrm>
        </p:grpSpPr>
        <p:sp>
          <p:nvSpPr>
            <p:cNvPr id="48" name="Rectangle à coins arrondis 47">
              <a:hlinkClick r:id="rId8" action="ppaction://hlinksldjump"/>
            </p:cNvPr>
            <p:cNvSpPr/>
            <p:nvPr/>
          </p:nvSpPr>
          <p:spPr>
            <a:xfrm>
              <a:off x="10872152" y="4472460"/>
              <a:ext cx="1059317" cy="45223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</a:rPr>
                <a:t>DEMO</a:t>
              </a:r>
              <a:endPara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endParaRPr>
            </a:p>
          </p:txBody>
        </p:sp>
        <p:pic>
          <p:nvPicPr>
            <p:cNvPr id="52" name="Image 51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2683" y="4395038"/>
              <a:ext cx="1059317" cy="105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87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uiExpand="1" build="p" animBg="1"/>
      <p:bldP spid="43" grpId="0" build="p" animBg="1"/>
      <p:bldP spid="4" grpId="0" animBg="1"/>
      <p:bldP spid="4" grpId="1" animBg="1"/>
      <p:bldP spid="6" grpId="0" build="p"/>
      <p:bldP spid="20" grpId="0" animBg="1"/>
      <p:bldP spid="20" grpId="1" animBg="1"/>
      <p:bldP spid="22" grpId="0" build="p"/>
      <p:bldP spid="22" grpId="1" build="allAtOnce"/>
      <p:bldP spid="12" grpId="0" animBg="1"/>
      <p:bldP spid="12" grpId="1" animBg="1"/>
      <p:bldP spid="33" grpId="0" animBg="1"/>
      <p:bldP spid="33" grpId="1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731636" y="638276"/>
            <a:ext cx="10972800" cy="5741233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00" y="1044497"/>
            <a:ext cx="3232214" cy="363523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1864250" y="4822228"/>
            <a:ext cx="3237764" cy="851519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le problème de voyageur de commerce  (TSP) </a:t>
            </a:r>
          </a:p>
        </p:txBody>
      </p:sp>
      <p:sp>
        <p:nvSpPr>
          <p:cNvPr id="13" name="Plus 12"/>
          <p:cNvSpPr/>
          <p:nvPr/>
        </p:nvSpPr>
        <p:spPr>
          <a:xfrm>
            <a:off x="5540389" y="2040119"/>
            <a:ext cx="1735693" cy="1465404"/>
          </a:xfrm>
          <a:prstGeom prst="mathPlus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421" y="1486967"/>
            <a:ext cx="3376318" cy="3197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7458450" y="4822228"/>
            <a:ext cx="3469289" cy="83099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Système d’information géographique (SIG)</a:t>
            </a:r>
            <a:endParaRPr lang="fr-F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à coins arrondis 15">
            <a:hlinkClick r:id="rId4" action="ppaction://hlinksldjump"/>
          </p:cNvPr>
          <p:cNvSpPr/>
          <p:nvPr/>
        </p:nvSpPr>
        <p:spPr>
          <a:xfrm>
            <a:off x="10772757" y="511121"/>
            <a:ext cx="1073549" cy="83652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  <a:cs typeface="Adobe Devanagari" panose="02040503050201020203" pitchFamily="18" charset="0"/>
              </a:rPr>
              <a:t>X</a:t>
            </a:r>
            <a:endParaRPr lang="fr-FR" sz="6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2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à coins arrondis 36"/>
          <p:cNvSpPr/>
          <p:nvPr/>
        </p:nvSpPr>
        <p:spPr>
          <a:xfrm>
            <a:off x="731636" y="638276"/>
            <a:ext cx="10972800" cy="5741233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4" y="1160613"/>
            <a:ext cx="3443362" cy="36352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Rectangle 38"/>
          <p:cNvSpPr/>
          <p:nvPr/>
        </p:nvSpPr>
        <p:spPr>
          <a:xfrm>
            <a:off x="1160257" y="4892036"/>
            <a:ext cx="3469289" cy="1200329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Le problème de Tournée</a:t>
            </a:r>
          </a:p>
          <a:p>
            <a:pPr algn="ctr"/>
            <a:r>
              <a:rPr lang="fr-F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 de véhicule avec capacité</a:t>
            </a:r>
          </a:p>
          <a:p>
            <a:pPr algn="ctr"/>
            <a:r>
              <a:rPr lang="fr-F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 (CVRP) </a:t>
            </a:r>
          </a:p>
        </p:txBody>
      </p:sp>
      <p:sp>
        <p:nvSpPr>
          <p:cNvPr id="40" name="Plus 39"/>
          <p:cNvSpPr/>
          <p:nvPr/>
        </p:nvSpPr>
        <p:spPr>
          <a:xfrm>
            <a:off x="5563451" y="2408649"/>
            <a:ext cx="1735693" cy="1465404"/>
          </a:xfrm>
          <a:prstGeom prst="mathPlus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59" y="1558454"/>
            <a:ext cx="3376318" cy="269802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598159" y="5076701"/>
            <a:ext cx="3469289" cy="83099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Système d’information géographique (SIG)</a:t>
            </a:r>
            <a:endParaRPr lang="fr-F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à coins arrondis 8">
            <a:hlinkClick r:id="rId4" action="ppaction://hlinksldjump"/>
          </p:cNvPr>
          <p:cNvSpPr/>
          <p:nvPr/>
        </p:nvSpPr>
        <p:spPr>
          <a:xfrm>
            <a:off x="10630887" y="324088"/>
            <a:ext cx="1073549" cy="83652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  <a:cs typeface="Adobe Devanagari" panose="02040503050201020203" pitchFamily="18" charset="0"/>
              </a:rPr>
              <a:t>X</a:t>
            </a:r>
            <a:endParaRPr lang="fr-FR" sz="6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5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  <p:bldP spid="42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69" y="2158212"/>
            <a:ext cx="3570713" cy="4595286"/>
          </a:xfrm>
          <a:prstGeom prst="rect">
            <a:avLst/>
          </a:prstGeom>
        </p:spPr>
      </p:pic>
      <p:sp>
        <p:nvSpPr>
          <p:cNvPr id="17" name="Légende encadrée 1 16"/>
          <p:cNvSpPr/>
          <p:nvPr/>
        </p:nvSpPr>
        <p:spPr>
          <a:xfrm>
            <a:off x="8034168" y="2300848"/>
            <a:ext cx="4053866" cy="868371"/>
          </a:xfrm>
          <a:prstGeom prst="borderCallout1">
            <a:avLst>
              <a:gd name="adj1" fmla="val 42819"/>
              <a:gd name="adj2" fmla="val 469"/>
              <a:gd name="adj3" fmla="val 44807"/>
              <a:gd name="adj4" fmla="val -52856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1064241"/>
            <a:ext cx="123052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2000" b="1" i="1" dirty="0" smtClean="0">
                <a:latin typeface="Times New Roman" pitchFamily="18" charset="0"/>
                <a:cs typeface="Times New Roman" pitchFamily="18" charset="0"/>
              </a:rPr>
              <a:t>olygones </a:t>
            </a:r>
            <a:r>
              <a:rPr lang="fr-FR" sz="2000" b="1" i="1" dirty="0">
                <a:latin typeface="Times New Roman" pitchFamily="18" charset="0"/>
                <a:cs typeface="Times New Roman" pitchFamily="18" charset="0"/>
              </a:rPr>
              <a:t>virtuels (buffers</a:t>
            </a:r>
            <a:r>
              <a:rPr lang="fr-FR" sz="2000" b="1" i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fr-FR" sz="2000" b="1" i="1" dirty="0" smtClean="0">
                <a:latin typeface="Times New Roman" pitchFamily="18" charset="0"/>
                <a:cs typeface="Times New Roman" pitchFamily="18" charset="0"/>
              </a:rPr>
              <a:t> Critère </a:t>
            </a:r>
            <a:r>
              <a:rPr lang="fr-FR" sz="2000" b="1" i="1" dirty="0"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fr-FR" sz="2000" b="1" i="1" dirty="0" smtClean="0">
                <a:latin typeface="Times New Roman" pitchFamily="18" charset="0"/>
                <a:cs typeface="Times New Roman" pitchFamily="18" charset="0"/>
              </a:rPr>
              <a:t>distance </a:t>
            </a:r>
            <a:r>
              <a:rPr lang="fr-FR" sz="2000" b="1" i="1" dirty="0">
                <a:latin typeface="Times New Roman" pitchFamily="18" charset="0"/>
                <a:cs typeface="Times New Roman" pitchFamily="18" charset="0"/>
              </a:rPr>
              <a:t>( une distance maximale entre le centre de traitement et chaque hôpital ne dépasse pas 100 km )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2089" y="2175607"/>
            <a:ext cx="2963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ZI Menzel </a:t>
            </a:r>
            <a:r>
              <a:rPr lang="fr-F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Bourguiba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(nord de la Tunisie)</a:t>
            </a:r>
          </a:p>
        </p:txBody>
      </p:sp>
      <p:sp>
        <p:nvSpPr>
          <p:cNvPr id="16" name="Légende encadrée 1 15"/>
          <p:cNvSpPr/>
          <p:nvPr/>
        </p:nvSpPr>
        <p:spPr>
          <a:xfrm>
            <a:off x="8229599" y="3294460"/>
            <a:ext cx="3858435" cy="868371"/>
          </a:xfrm>
          <a:prstGeom prst="borderCallout1">
            <a:avLst>
              <a:gd name="adj1" fmla="val 42819"/>
              <a:gd name="adj2" fmla="val 469"/>
              <a:gd name="adj3" fmla="val 22243"/>
              <a:gd name="adj4" fmla="val -52868"/>
            </a:avLst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Légende encadrée 1 17"/>
          <p:cNvSpPr/>
          <p:nvPr/>
        </p:nvSpPr>
        <p:spPr>
          <a:xfrm>
            <a:off x="102580" y="2300848"/>
            <a:ext cx="3858435" cy="868371"/>
          </a:xfrm>
          <a:prstGeom prst="borderCallout1">
            <a:avLst>
              <a:gd name="adj1" fmla="val 47332"/>
              <a:gd name="adj2" fmla="val 100004"/>
              <a:gd name="adj3" fmla="val 103683"/>
              <a:gd name="adj4" fmla="val 136721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19498" y="2399778"/>
            <a:ext cx="32640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ZI Le Kef (nord-ouest de </a:t>
            </a:r>
            <a:endParaRPr lang="fr-FR" sz="22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fr-FR" sz="2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la </a:t>
            </a:r>
            <a:r>
              <a:rPr lang="fr-F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Tunisie</a:t>
            </a:r>
          </a:p>
        </p:txBody>
      </p:sp>
      <p:sp>
        <p:nvSpPr>
          <p:cNvPr id="9" name="Rectangle 8"/>
          <p:cNvSpPr/>
          <p:nvPr/>
        </p:nvSpPr>
        <p:spPr>
          <a:xfrm>
            <a:off x="8362864" y="3422375"/>
            <a:ext cx="3819764" cy="5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ZI </a:t>
            </a:r>
            <a:r>
              <a:rPr lang="fr-FR" sz="2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Erriadh</a:t>
            </a:r>
            <a:r>
              <a:rPr lang="fr-FR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(Est de la Tunisie).</a:t>
            </a:r>
          </a:p>
        </p:txBody>
      </p:sp>
      <p:sp>
        <p:nvSpPr>
          <p:cNvPr id="20" name="Légende encadrée 1 19"/>
          <p:cNvSpPr/>
          <p:nvPr/>
        </p:nvSpPr>
        <p:spPr>
          <a:xfrm>
            <a:off x="102580" y="3888699"/>
            <a:ext cx="3858435" cy="868371"/>
          </a:xfrm>
          <a:prstGeom prst="borderCallout1">
            <a:avLst>
              <a:gd name="adj1" fmla="val 47332"/>
              <a:gd name="adj2" fmla="val 100004"/>
              <a:gd name="adj3" fmla="val 20947"/>
              <a:gd name="adj4" fmla="val 135451"/>
            </a:avLst>
          </a:prstGeom>
          <a:solidFill>
            <a:schemeClr val="bg1"/>
          </a:solidFill>
          <a:ln w="57150">
            <a:solidFill>
              <a:srgbClr val="FC36E4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73273" y="3970456"/>
            <a:ext cx="4030302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ZI Gafsa (Sud-Ouest </a:t>
            </a:r>
            <a:r>
              <a:rPr lang="fr-F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de la </a:t>
            </a:r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Tunisie).</a:t>
            </a:r>
          </a:p>
        </p:txBody>
      </p:sp>
      <p:sp>
        <p:nvSpPr>
          <p:cNvPr id="2" name="Légende encadrée 1 1"/>
          <p:cNvSpPr/>
          <p:nvPr/>
        </p:nvSpPr>
        <p:spPr>
          <a:xfrm>
            <a:off x="8229600" y="4319446"/>
            <a:ext cx="3858435" cy="868371"/>
          </a:xfrm>
          <a:prstGeom prst="borderCallout1">
            <a:avLst>
              <a:gd name="adj1" fmla="val 42819"/>
              <a:gd name="adj2" fmla="val 469"/>
              <a:gd name="adj3" fmla="val 50824"/>
              <a:gd name="adj4" fmla="val -59301"/>
            </a:avLst>
          </a:prstGeom>
          <a:solidFill>
            <a:schemeClr val="bg1"/>
          </a:solidFill>
          <a:ln w="57150"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369020" y="4352964"/>
            <a:ext cx="38074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ZI Médenine (Sud-Est).</a:t>
            </a:r>
            <a:endParaRPr lang="fr-FR" sz="4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72550" y="0"/>
            <a:ext cx="5625070" cy="923330"/>
            <a:chOff x="5978191" y="4584262"/>
            <a:chExt cx="5625070" cy="923330"/>
          </a:xfrm>
        </p:grpSpPr>
        <p:sp>
          <p:nvSpPr>
            <p:cNvPr id="13" name="Pentagone 12"/>
            <p:cNvSpPr/>
            <p:nvPr/>
          </p:nvSpPr>
          <p:spPr>
            <a:xfrm rot="10800000" flipV="1">
              <a:off x="5978191" y="4695935"/>
              <a:ext cx="5625069" cy="786763"/>
            </a:xfrm>
            <a:prstGeom prst="homePlate">
              <a:avLst/>
            </a:prstGeom>
            <a:gradFill flip="none" rotWithShape="1">
              <a:gsLst>
                <a:gs pos="0">
                  <a:srgbClr val="002060"/>
                </a:gs>
                <a:gs pos="100000">
                  <a:srgbClr val="00206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6330527" y="458426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5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610945" y="4718710"/>
              <a:ext cx="4992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Résultats et discussion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74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7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7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7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7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7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7" grpId="0"/>
      <p:bldP spid="16" grpId="0" build="p" animBg="1"/>
      <p:bldP spid="18" grpId="0" build="p" animBg="1"/>
      <p:bldP spid="8" grpId="0"/>
      <p:bldP spid="9" grpId="0"/>
      <p:bldP spid="20" grpId="0" build="p" animBg="1"/>
      <p:bldP spid="10" grpId="0"/>
      <p:bldP spid="2" grpId="0" build="p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9"/>
          <a:stretch/>
        </p:blipFill>
        <p:spPr>
          <a:xfrm>
            <a:off x="627017" y="1928191"/>
            <a:ext cx="6411116" cy="4171567"/>
          </a:xfrm>
          <a:prstGeom prst="ellipse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12500"/>
          </a:effectLst>
        </p:spPr>
      </p:pic>
      <p:sp>
        <p:nvSpPr>
          <p:cNvPr id="10" name="Rectangle à coins arrondis 9"/>
          <p:cNvSpPr/>
          <p:nvPr/>
        </p:nvSpPr>
        <p:spPr>
          <a:xfrm>
            <a:off x="7432766" y="3101195"/>
            <a:ext cx="4736805" cy="4724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Elaboré par : </a:t>
            </a:r>
            <a:r>
              <a:rPr lang="fr-FR" sz="2800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Mestouri</a:t>
            </a:r>
            <a:r>
              <a:rPr lang="fr-FR" sz="28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1" dirty="0" err="1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Nour</a:t>
            </a:r>
            <a:endParaRPr lang="fr-FR" sz="28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7017" y="311647"/>
            <a:ext cx="121920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  <a:ea typeface="Adobe Gothic Std B" panose="020B0800000000000000" pitchFamily="34" charset="-128"/>
                <a:cs typeface="Arial" panose="020B0604020202020204" pitchFamily="34" charset="0"/>
              </a:rPr>
              <a:t>Problème de localisation routage des déchets </a:t>
            </a:r>
            <a:r>
              <a:rPr lang="fr-FR" sz="36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  <a:ea typeface="Adobe Gothic Std B" panose="020B0800000000000000" pitchFamily="34" charset="-128"/>
                <a:cs typeface="Arial" panose="020B0604020202020204" pitchFamily="34" charset="0"/>
              </a:rPr>
              <a:t>hospitaliers</a:t>
            </a:r>
          </a:p>
          <a:p>
            <a:pPr algn="ctr"/>
            <a:r>
              <a:rPr lang="fr-FR" sz="3600" b="1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  <a:ea typeface="Adobe Gothic Std B" panose="020B0800000000000000" pitchFamily="34" charset="-128"/>
                <a:cs typeface="Arial" panose="020B0604020202020204" pitchFamily="34" charset="0"/>
              </a:rPr>
              <a:t>cas </a:t>
            </a:r>
            <a:r>
              <a:rPr lang="fr-FR" sz="36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  <a:ea typeface="Adobe Gothic Std B" panose="020B0800000000000000" pitchFamily="34" charset="-128"/>
                <a:cs typeface="Arial" panose="020B0604020202020204" pitchFamily="34" charset="0"/>
              </a:rPr>
              <a:t>de la gestion des DASRI en Tunisie</a:t>
            </a:r>
          </a:p>
          <a:p>
            <a:pPr algn="ctr"/>
            <a:r>
              <a:rPr lang="en-US" sz="36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  <a:ea typeface="Adobe Gothic Std B" panose="020B0800000000000000" pitchFamily="34" charset="-128"/>
              </a:rPr>
              <a:t/>
            </a:r>
            <a:br>
              <a:rPr lang="en-US" sz="36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  <a:ea typeface="Adobe Gothic Std B" panose="020B0800000000000000" pitchFamily="34" charset="-128"/>
              </a:rPr>
            </a:br>
            <a:endParaRPr lang="fr-FR" sz="34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ernard MT Condensed" panose="02050806060905020404" pitchFamily="18" charset="0"/>
              <a:ea typeface="Adobe Gothic Std B" panose="020B0800000000000000" pitchFamily="34" charset="-128"/>
              <a:cs typeface="Times New Roman" pitchFamily="18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506432" y="3882246"/>
            <a:ext cx="4685568" cy="72889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Encadrée par : Mme Noura </a:t>
            </a:r>
            <a:r>
              <a:rPr lang="fr-FR" sz="2000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Beji</a:t>
            </a:r>
            <a:r>
              <a:rPr lang="fr-FR" sz="2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Dhouib</a:t>
            </a:r>
            <a:endParaRPr lang="fr-FR" sz="20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8808391" y="5843166"/>
            <a:ext cx="198555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fr-FR" sz="2200" b="1" i="1" dirty="0" smtClean="0">
                <a:solidFill>
                  <a:srgbClr val="8BB434">
                    <a:lumMod val="50000"/>
                  </a:srgbClr>
                </a:solidFill>
                <a:latin typeface="Times New Roman" pitchFamily="18" charset="0"/>
                <a:cs typeface="Times New Roman" pitchFamily="18" charset="0"/>
              </a:rPr>
              <a:t>2017/2018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7506432" y="4919694"/>
            <a:ext cx="4886291" cy="72889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Co-encadrée par : Mme </a:t>
            </a:r>
            <a:r>
              <a:rPr lang="fr-FR" sz="2000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Ines</a:t>
            </a:r>
            <a:r>
              <a:rPr lang="fr-FR" sz="2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Kanoun</a:t>
            </a:r>
            <a:r>
              <a:rPr lang="fr-FR" sz="2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Hentati</a:t>
            </a:r>
            <a:endParaRPr lang="fr-FR" sz="20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8" grpId="0"/>
      <p:bldP spid="2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1331316336"/>
              </p:ext>
            </p:extLst>
          </p:nvPr>
        </p:nvGraphicFramePr>
        <p:xfrm>
          <a:off x="1969696" y="3444227"/>
          <a:ext cx="8128000" cy="317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3557707777"/>
              </p:ext>
            </p:extLst>
          </p:nvPr>
        </p:nvGraphicFramePr>
        <p:xfrm>
          <a:off x="1969696" y="2998909"/>
          <a:ext cx="8128000" cy="317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ectangle 4"/>
          <p:cNvSpPr/>
          <p:nvPr/>
        </p:nvSpPr>
        <p:spPr>
          <a:xfrm>
            <a:off x="1117218" y="2174006"/>
            <a:ext cx="1017616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Apparition</a:t>
            </a: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de 2 nouveaux sites dans le gouvernorat de Sousse et Médenine</a:t>
            </a:r>
            <a:r>
              <a:rPr lang="fr-FR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  <a:endParaRPr lang="fr-FR" sz="2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7218" y="1045752"/>
            <a:ext cx="10176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Diminution de nombre de sites </a:t>
            </a:r>
            <a:r>
              <a:rPr lang="fr-FR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candidats </a:t>
            </a:r>
            <a:r>
              <a:rPr lang="fr-FR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en  5 sites sont situés dans 5 </a:t>
            </a:r>
            <a:r>
              <a:rPr lang="fr-FR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gouvernorats:</a:t>
            </a:r>
          </a:p>
          <a:p>
            <a:r>
              <a:rPr lang="fr-FR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72550" y="0"/>
            <a:ext cx="5625070" cy="923330"/>
            <a:chOff x="5978191" y="4584262"/>
            <a:chExt cx="5625070" cy="923330"/>
          </a:xfrm>
        </p:grpSpPr>
        <p:sp>
          <p:nvSpPr>
            <p:cNvPr id="8" name="Pentagone 7"/>
            <p:cNvSpPr/>
            <p:nvPr/>
          </p:nvSpPr>
          <p:spPr>
            <a:xfrm rot="10800000" flipV="1">
              <a:off x="5978191" y="4695935"/>
              <a:ext cx="5625069" cy="786763"/>
            </a:xfrm>
            <a:prstGeom prst="homePlate">
              <a:avLst/>
            </a:prstGeom>
            <a:gradFill flip="none" rotWithShape="1">
              <a:gsLst>
                <a:gs pos="0">
                  <a:srgbClr val="002060"/>
                </a:gs>
                <a:gs pos="100000">
                  <a:srgbClr val="00206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330527" y="458426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5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610945" y="4718710"/>
              <a:ext cx="4992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Résultats et discussion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4" name="Étoile à 5 branches 3"/>
          <p:cNvSpPr/>
          <p:nvPr/>
        </p:nvSpPr>
        <p:spPr>
          <a:xfrm>
            <a:off x="457887" y="992944"/>
            <a:ext cx="627017" cy="848362"/>
          </a:xfrm>
          <a:prstGeom prst="star5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Étoile à 5 branches 11"/>
          <p:cNvSpPr/>
          <p:nvPr/>
        </p:nvSpPr>
        <p:spPr>
          <a:xfrm>
            <a:off x="490201" y="1988617"/>
            <a:ext cx="627017" cy="848362"/>
          </a:xfrm>
          <a:prstGeom prst="star5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1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440847-A8C5-4BAD-8A30-E8E059FC2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E9440847-A8C5-4BAD-8A30-E8E059FC2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196F45-2E14-4C36-8570-362651A7E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54196F45-2E14-4C36-8570-362651A7E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468BE2B-7706-43C8-985C-F88200B1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6468BE2B-7706-43C8-985C-F88200B18B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24E55D0-263A-4FC7-A8DF-854855FFC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224E55D0-263A-4FC7-A8DF-854855FFCC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6BCFBC-2D0A-4434-AD83-B3413B4A0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AA6BCFBC-2D0A-4434-AD83-B3413B4A05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440847-A8C5-4BAD-8A30-E8E059FC2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196F45-2E14-4C36-8570-362651A7E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468BE2B-7706-43C8-985C-F88200B1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24E55D0-263A-4FC7-A8DF-854855FFC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6BCFBC-2D0A-4434-AD83-B3413B4A0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2" grpId="0">
        <p:bldSub>
          <a:bldDgm bld="lvlOne"/>
        </p:bldSub>
      </p:bldGraphic>
      <p:bldGraphic spid="2" grpId="1">
        <p:bldSub>
          <a:bldDgm bld="lvlOne"/>
        </p:bldSub>
      </p:bldGraphic>
      <p:bldP spid="5" grpId="0"/>
      <p:bldP spid="7" grpId="0"/>
      <p:bldP spid="4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cteur en angle 23"/>
          <p:cNvCxnSpPr/>
          <p:nvPr/>
        </p:nvCxnSpPr>
        <p:spPr>
          <a:xfrm rot="16200000" flipH="1">
            <a:off x="636346" y="3065725"/>
            <a:ext cx="1080944" cy="382196"/>
          </a:xfrm>
          <a:prstGeom prst="bentConnector3">
            <a:avLst>
              <a:gd name="adj1" fmla="val 10136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5127" y="1387917"/>
            <a:ext cx="9857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En se basant sur le </a:t>
            </a:r>
            <a:r>
              <a:rPr lang="fr-FR" sz="28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SIG :</a:t>
            </a:r>
            <a:endParaRPr lang="fr-FR" sz="28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7916" y="1935334"/>
            <a:ext cx="10824084" cy="1483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fr-F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Nous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optimisons les tournées dans chacun des 5 sites définis situés dans 5 gouvernorats (Bizerte, Le Kef, Sousse, Gafsa et Médenine) de la Tunisie.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7916" y="3482322"/>
            <a:ext cx="10251374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734060" fontAlgn="base">
              <a:lnSpc>
                <a:spcPct val="150000"/>
              </a:lnSpc>
              <a:spcAft>
                <a:spcPts val="600"/>
              </a:spcAft>
              <a:tabLst>
                <a:tab pos="1129030" algn="l"/>
              </a:tabLst>
            </a:pP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Nous optimisons le problème de routage de DASRI par l’algorithme de  colonie de fourmis pour :</a:t>
            </a:r>
          </a:p>
        </p:txBody>
      </p:sp>
      <p:sp>
        <p:nvSpPr>
          <p:cNvPr id="2" name="Rectangle 1"/>
          <p:cNvSpPr/>
          <p:nvPr/>
        </p:nvSpPr>
        <p:spPr>
          <a:xfrm>
            <a:off x="2313983" y="4442650"/>
            <a:ext cx="7489691" cy="111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129030" algn="l"/>
              </a:tabLst>
            </a:pP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Problème de voyageur de commerce (TSP)</a:t>
            </a:r>
          </a:p>
          <a:p>
            <a:pPr marL="342900" lvl="2" indent="-34290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129030" algn="l"/>
              </a:tabLst>
            </a:pP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Problème de Tournée de Véhicule avec Capacité (CVRP)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72550" y="0"/>
            <a:ext cx="5625070" cy="923330"/>
            <a:chOff x="5978191" y="4584262"/>
            <a:chExt cx="5625070" cy="923330"/>
          </a:xfrm>
        </p:grpSpPr>
        <p:sp>
          <p:nvSpPr>
            <p:cNvPr id="9" name="Pentagone 8"/>
            <p:cNvSpPr/>
            <p:nvPr/>
          </p:nvSpPr>
          <p:spPr>
            <a:xfrm rot="10800000" flipV="1">
              <a:off x="5978191" y="4695935"/>
              <a:ext cx="5625069" cy="786763"/>
            </a:xfrm>
            <a:prstGeom prst="homePlate">
              <a:avLst/>
            </a:prstGeom>
            <a:gradFill flip="none" rotWithShape="1">
              <a:gsLst>
                <a:gs pos="0">
                  <a:srgbClr val="002060"/>
                </a:gs>
                <a:gs pos="100000">
                  <a:srgbClr val="00206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330527" y="458426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5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610945" y="4718710"/>
              <a:ext cx="4992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Résultats et discussion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cxnSp>
        <p:nvCxnSpPr>
          <p:cNvPr id="12" name="Connecteur en angle 11"/>
          <p:cNvCxnSpPr>
            <a:endCxn id="6" idx="1"/>
          </p:cNvCxnSpPr>
          <p:nvPr/>
        </p:nvCxnSpPr>
        <p:spPr>
          <a:xfrm rot="10800000" flipV="1">
            <a:off x="1367916" y="1935330"/>
            <a:ext cx="3155098" cy="741777"/>
          </a:xfrm>
          <a:prstGeom prst="bentConnector3">
            <a:avLst>
              <a:gd name="adj1" fmla="val 112938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57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rganigramme : Document 14"/>
          <p:cNvSpPr/>
          <p:nvPr/>
        </p:nvSpPr>
        <p:spPr>
          <a:xfrm>
            <a:off x="985720" y="4411414"/>
            <a:ext cx="7521466" cy="1007166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000" b="1" dirty="0">
                <a:latin typeface="Arial" pitchFamily="34" charset="0"/>
                <a:cs typeface="Arial" pitchFamily="34" charset="0"/>
              </a:rPr>
              <a:t>Paramètres qui permettent de contrôler l’importance relative des phéromones et de la visibilité</a:t>
            </a:r>
          </a:p>
        </p:txBody>
      </p:sp>
      <p:sp>
        <p:nvSpPr>
          <p:cNvPr id="17" name="Organigramme : Document 16"/>
          <p:cNvSpPr/>
          <p:nvPr/>
        </p:nvSpPr>
        <p:spPr>
          <a:xfrm>
            <a:off x="8637814" y="4411414"/>
            <a:ext cx="2858027" cy="860710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Phéromone </a:t>
            </a:r>
            <a:r>
              <a:rPr lang="fr-FR" sz="2000" b="1" dirty="0" err="1" smtClean="0">
                <a:latin typeface="Arial" pitchFamily="34" charset="0"/>
                <a:cs typeface="Arial" pitchFamily="34" charset="0"/>
              </a:rPr>
              <a:t>trail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évaporation</a:t>
            </a:r>
            <a:endParaRPr lang="fr-FR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4098" y="1542596"/>
            <a:ext cx="1195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 fontAlgn="base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  <a:tabLst>
                <a:tab pos="1129030" algn="l"/>
              </a:tabLst>
            </a:pPr>
            <a:r>
              <a:rPr lang="fr-FR" sz="2400" b="1" i="1" dirty="0">
                <a:latin typeface="Times New Roman" pitchFamily="18" charset="0"/>
                <a:cs typeface="Times New Roman" pitchFamily="18" charset="0"/>
              </a:rPr>
              <a:t>Implémentation de l’algorithme pour un problème de </a:t>
            </a:r>
            <a:r>
              <a:rPr lang="fr-FR" sz="2400" b="1" i="1" dirty="0" smtClean="0">
                <a:latin typeface="Times New Roman" pitchFamily="18" charset="0"/>
                <a:cs typeface="Times New Roman" pitchFamily="18" charset="0"/>
              </a:rPr>
              <a:t>voyageur de commerce (TSP)</a:t>
            </a:r>
            <a:r>
              <a:rPr lang="fr-FR" sz="2400" b="1" i="1" dirty="0">
                <a:latin typeface="Times New Roman" pitchFamily="18" charset="0"/>
                <a:cs typeface="Times New Roman" pitchFamily="18" charset="0"/>
              </a:rPr>
              <a:t> :</a:t>
            </a:r>
          </a:p>
        </p:txBody>
      </p:sp>
      <p:sp>
        <p:nvSpPr>
          <p:cNvPr id="6" name="Rectangle 5"/>
          <p:cNvSpPr/>
          <p:nvPr/>
        </p:nvSpPr>
        <p:spPr>
          <a:xfrm>
            <a:off x="2845405" y="2599205"/>
            <a:ext cx="7009419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80340" algn="just">
              <a:lnSpc>
                <a:spcPct val="150000"/>
              </a:lnSpc>
              <a:spcAft>
                <a:spcPts val="0"/>
              </a:spcAft>
            </a:pPr>
            <a:r>
              <a:rPr lang="fr-F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 meilleure configuration obtenue pour tous les sites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" y="2051919"/>
            <a:ext cx="1997613" cy="13317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90714"/>
              </p:ext>
            </p:extLst>
          </p:nvPr>
        </p:nvGraphicFramePr>
        <p:xfrm>
          <a:off x="985720" y="3246653"/>
          <a:ext cx="10510121" cy="98006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{E269D01E-BC32-4049-B463-5C60D7B0CCD2}</a:tableStyleId>
              </a:tblPr>
              <a:tblGrid>
                <a:gridCol w="3839509">
                  <a:extLst>
                    <a:ext uri="{9D8B030D-6E8A-4147-A177-3AD203B41FA5}">
                      <a16:colId xmlns:a16="http://schemas.microsoft.com/office/drawing/2014/main" val="2608921586"/>
                    </a:ext>
                  </a:extLst>
                </a:gridCol>
                <a:gridCol w="3812585">
                  <a:extLst>
                    <a:ext uri="{9D8B030D-6E8A-4147-A177-3AD203B41FA5}">
                      <a16:colId xmlns:a16="http://schemas.microsoft.com/office/drawing/2014/main" val="3035867370"/>
                    </a:ext>
                  </a:extLst>
                </a:gridCol>
                <a:gridCol w="2858027">
                  <a:extLst>
                    <a:ext uri="{9D8B030D-6E8A-4147-A177-3AD203B41FA5}">
                      <a16:colId xmlns:a16="http://schemas.microsoft.com/office/drawing/2014/main" val="895196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Alpha 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pheromone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fr-FR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impact)</a:t>
                      </a:r>
                      <a:endParaRPr lang="fr-FR" sz="2400" b="1" i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Beta(distance impact)</a:t>
                      </a:r>
                      <a:endParaRPr lang="fr-FR" sz="2400" b="1" i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RO</a:t>
                      </a:r>
                      <a:endParaRPr lang="fr-FR" sz="2400" b="1" i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24587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fr-FR" sz="2400" b="1" i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fr-FR" sz="2400" b="1" i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</a:t>
                      </a:r>
                      <a:endParaRPr lang="fr-FR" sz="2400" b="1" i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23585624"/>
                  </a:ext>
                </a:extLst>
              </a:tr>
            </a:tbl>
          </a:graphicData>
        </a:graphic>
      </p:graphicFrame>
      <p:grpSp>
        <p:nvGrpSpPr>
          <p:cNvPr id="12" name="Groupe 11"/>
          <p:cNvGrpSpPr/>
          <p:nvPr/>
        </p:nvGrpSpPr>
        <p:grpSpPr>
          <a:xfrm>
            <a:off x="72550" y="0"/>
            <a:ext cx="5625070" cy="923330"/>
            <a:chOff x="5978191" y="4584262"/>
            <a:chExt cx="5625070" cy="923330"/>
          </a:xfrm>
        </p:grpSpPr>
        <p:sp>
          <p:nvSpPr>
            <p:cNvPr id="13" name="Pentagone 12"/>
            <p:cNvSpPr/>
            <p:nvPr/>
          </p:nvSpPr>
          <p:spPr>
            <a:xfrm rot="10800000" flipV="1">
              <a:off x="5978191" y="4695935"/>
              <a:ext cx="5625069" cy="786763"/>
            </a:xfrm>
            <a:prstGeom prst="homePlate">
              <a:avLst/>
            </a:prstGeom>
            <a:gradFill flip="none" rotWithShape="1">
              <a:gsLst>
                <a:gs pos="0">
                  <a:srgbClr val="002060"/>
                </a:gs>
                <a:gs pos="100000">
                  <a:srgbClr val="00206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330527" y="458426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5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6610945" y="4718710"/>
              <a:ext cx="4992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Résultats et discussion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1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97157"/>
              </p:ext>
            </p:extLst>
          </p:nvPr>
        </p:nvGraphicFramePr>
        <p:xfrm>
          <a:off x="1423852" y="1934512"/>
          <a:ext cx="9287693" cy="33832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96458">
                  <a:extLst>
                    <a:ext uri="{9D8B030D-6E8A-4147-A177-3AD203B41FA5}">
                      <a16:colId xmlns:a16="http://schemas.microsoft.com/office/drawing/2014/main" val="2311517865"/>
                    </a:ext>
                  </a:extLst>
                </a:gridCol>
                <a:gridCol w="2336801">
                  <a:extLst>
                    <a:ext uri="{9D8B030D-6E8A-4147-A177-3AD203B41FA5}">
                      <a16:colId xmlns:a16="http://schemas.microsoft.com/office/drawing/2014/main" val="4048889878"/>
                    </a:ext>
                  </a:extLst>
                </a:gridCol>
                <a:gridCol w="2076994">
                  <a:extLst>
                    <a:ext uri="{9D8B030D-6E8A-4147-A177-3AD203B41FA5}">
                      <a16:colId xmlns:a16="http://schemas.microsoft.com/office/drawing/2014/main" val="323180249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530108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Zones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Nombres des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hôpitaux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Quantités générées</a:t>
                      </a:r>
                    </a:p>
                    <a:p>
                      <a:pPr algn="ctr"/>
                      <a:r>
                        <a:rPr lang="fr-FR" dirty="0" smtClean="0"/>
                        <a:t>(en tonne)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Distances parcourues</a:t>
                      </a:r>
                    </a:p>
                    <a:p>
                      <a:pPr algn="ctr"/>
                      <a:r>
                        <a:rPr lang="fr-FR" dirty="0" smtClean="0"/>
                        <a:t>(en km)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6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ZI Menzel Bourguiba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33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1754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523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36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ZI El Kef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24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349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8034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/>
                        <a:t>519,843</a:t>
                      </a:r>
                      <a:endParaRPr lang="fr-FR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57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ZI </a:t>
                      </a:r>
                      <a:r>
                        <a:rPr lang="fr-FR" sz="2000" kern="1200" dirty="0" err="1" smtClean="0"/>
                        <a:t>Erriadh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30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992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570,216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843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ZI El Kef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26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304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758,558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6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ZI Médenine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16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000" kern="1200" dirty="0" smtClean="0"/>
                        <a:t>150</a:t>
                      </a:r>
                      <a:endParaRPr lang="fr-F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18034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 smtClean="0"/>
                        <a:t>400,182</a:t>
                      </a:r>
                      <a:endParaRPr lang="fr-FR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48678"/>
                  </a:ext>
                </a:extLst>
              </a:tr>
            </a:tbl>
          </a:graphicData>
        </a:graphic>
      </p:graphicFrame>
      <p:sp>
        <p:nvSpPr>
          <p:cNvPr id="2" name="Triangle isocèle 1"/>
          <p:cNvSpPr/>
          <p:nvPr/>
        </p:nvSpPr>
        <p:spPr>
          <a:xfrm rot="5400000">
            <a:off x="914399" y="2024742"/>
            <a:ext cx="587830" cy="43107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423852" y="2560321"/>
            <a:ext cx="9287693" cy="551906"/>
          </a:xfrm>
          <a:prstGeom prst="rect">
            <a:avLst/>
          </a:prstGeom>
          <a:solidFill>
            <a:srgbClr val="E9EB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423852" y="3709913"/>
            <a:ext cx="9287693" cy="486531"/>
          </a:xfrm>
          <a:prstGeom prst="rect">
            <a:avLst/>
          </a:prstGeom>
          <a:solidFill>
            <a:srgbClr val="E9EB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423852" y="4781067"/>
            <a:ext cx="9287693" cy="522576"/>
          </a:xfrm>
          <a:prstGeom prst="rect">
            <a:avLst/>
          </a:prstGeom>
          <a:solidFill>
            <a:srgbClr val="E9EB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23852" y="3151416"/>
            <a:ext cx="9287693" cy="493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423852" y="4248696"/>
            <a:ext cx="9287693" cy="493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423852" y="1947576"/>
            <a:ext cx="9287693" cy="599682"/>
          </a:xfrm>
          <a:prstGeom prst="rect">
            <a:avLst/>
          </a:prstGeom>
          <a:solidFill>
            <a:srgbClr val="4472C4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72550" y="0"/>
            <a:ext cx="5625070" cy="923330"/>
            <a:chOff x="5978191" y="4584262"/>
            <a:chExt cx="5625070" cy="923330"/>
          </a:xfrm>
        </p:grpSpPr>
        <p:sp>
          <p:nvSpPr>
            <p:cNvPr id="15" name="Pentagone 14"/>
            <p:cNvSpPr/>
            <p:nvPr/>
          </p:nvSpPr>
          <p:spPr>
            <a:xfrm rot="10800000" flipV="1">
              <a:off x="5978191" y="4695935"/>
              <a:ext cx="5625069" cy="786763"/>
            </a:xfrm>
            <a:prstGeom prst="homePlate">
              <a:avLst/>
            </a:prstGeom>
            <a:gradFill flip="none" rotWithShape="1">
              <a:gsLst>
                <a:gs pos="0">
                  <a:srgbClr val="002060"/>
                </a:gs>
                <a:gs pos="100000">
                  <a:srgbClr val="00206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330527" y="458426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5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6610945" y="4718710"/>
              <a:ext cx="4992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Résultats et discussion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5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-0.00039 0.0909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9097 L -0.00039 0.1680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500"/>
                            </p:stCondLst>
                            <p:childTnLst>
                              <p:par>
                                <p:cTn id="6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16806 L 0.00052 0.2365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0"/>
                            </p:stCondLst>
                            <p:childTnLst>
                              <p:par>
                                <p:cTn id="6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00"/>
                            </p:stCondLst>
                            <p:childTnLst>
                              <p:par>
                                <p:cTn id="7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23657 L 0.00052 0.3067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500"/>
                            </p:stCondLst>
                            <p:childTnLst>
                              <p:par>
                                <p:cTn id="7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500"/>
                            </p:stCondLst>
                            <p:childTnLst>
                              <p:par>
                                <p:cTn id="78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30671 L -0.00039 0.3787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500"/>
                            </p:stCondLst>
                            <p:childTnLst>
                              <p:par>
                                <p:cTn id="8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89356" y="1151976"/>
            <a:ext cx="1238484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fontAlgn="base">
              <a:lnSpc>
                <a:spcPct val="150000"/>
              </a:lnSpc>
              <a:spcBef>
                <a:spcPts val="1200"/>
              </a:spcBef>
              <a:spcAft>
                <a:spcPts val="300"/>
              </a:spcAft>
              <a:tabLst>
                <a:tab pos="1129030" algn="l"/>
              </a:tabLst>
            </a:pPr>
            <a:r>
              <a:rPr lang="fr-FR" sz="2400" b="1" i="1" dirty="0">
                <a:latin typeface="Times New Roman" pitchFamily="18" charset="0"/>
                <a:cs typeface="Times New Roman" pitchFamily="18" charset="0"/>
              </a:rPr>
              <a:t>Implémentation de l’algorithme pour un problème de Tournée de Véhicule avec Capacité (CVRP) :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3839" y="2631144"/>
            <a:ext cx="7009419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80340" algn="just">
              <a:lnSpc>
                <a:spcPct val="150000"/>
              </a:lnSpc>
              <a:spcAft>
                <a:spcPts val="0"/>
              </a:spcAft>
            </a:pPr>
            <a:r>
              <a:rPr lang="fr-F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 meilleure configuration obtenue pour tous les sites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0492"/>
              </p:ext>
            </p:extLst>
          </p:nvPr>
        </p:nvGraphicFramePr>
        <p:xfrm>
          <a:off x="577517" y="3556314"/>
          <a:ext cx="11008894" cy="10972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{E269D01E-BC32-4049-B463-5C60D7B0CCD2}</a:tableStyleId>
              </a:tblPr>
              <a:tblGrid>
                <a:gridCol w="4323122">
                  <a:extLst>
                    <a:ext uri="{9D8B030D-6E8A-4147-A177-3AD203B41FA5}">
                      <a16:colId xmlns:a16="http://schemas.microsoft.com/office/drawing/2014/main" val="372262640"/>
                    </a:ext>
                  </a:extLst>
                </a:gridCol>
                <a:gridCol w="3971584">
                  <a:extLst>
                    <a:ext uri="{9D8B030D-6E8A-4147-A177-3AD203B41FA5}">
                      <a16:colId xmlns:a16="http://schemas.microsoft.com/office/drawing/2014/main" val="3265376452"/>
                    </a:ext>
                  </a:extLst>
                </a:gridCol>
                <a:gridCol w="2714188">
                  <a:extLst>
                    <a:ext uri="{9D8B030D-6E8A-4147-A177-3AD203B41FA5}">
                      <a16:colId xmlns:a16="http://schemas.microsoft.com/office/drawing/2014/main" val="34710190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Alpha </a:t>
                      </a: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(phéromone </a:t>
                      </a:r>
                      <a:r>
                        <a:rPr lang="fr-FR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impact)</a:t>
                      </a:r>
                      <a:endParaRPr lang="fr-FR" sz="24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Beta(distance impact)</a:t>
                      </a:r>
                      <a:endParaRPr lang="fr-FR" sz="24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RO</a:t>
                      </a:r>
                      <a:endParaRPr lang="fr-FR" sz="24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0027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fr-FR" sz="24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fr-FR" sz="24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indent="18034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</a:t>
                      </a:r>
                      <a:endParaRPr lang="fr-FR" sz="24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580618129"/>
                  </a:ext>
                </a:extLst>
              </a:tr>
            </a:tbl>
          </a:graphicData>
        </a:graphic>
      </p:graphicFrame>
      <p:grpSp>
        <p:nvGrpSpPr>
          <p:cNvPr id="8" name="Groupe 7"/>
          <p:cNvGrpSpPr/>
          <p:nvPr/>
        </p:nvGrpSpPr>
        <p:grpSpPr>
          <a:xfrm>
            <a:off x="72550" y="0"/>
            <a:ext cx="5625070" cy="923330"/>
            <a:chOff x="5978191" y="4584262"/>
            <a:chExt cx="5625070" cy="923330"/>
          </a:xfrm>
        </p:grpSpPr>
        <p:sp>
          <p:nvSpPr>
            <p:cNvPr id="9" name="Pentagone 8"/>
            <p:cNvSpPr/>
            <p:nvPr/>
          </p:nvSpPr>
          <p:spPr>
            <a:xfrm rot="10800000" flipV="1">
              <a:off x="5978191" y="4695935"/>
              <a:ext cx="5625069" cy="786763"/>
            </a:xfrm>
            <a:prstGeom prst="homePlate">
              <a:avLst/>
            </a:prstGeom>
            <a:gradFill flip="none" rotWithShape="1">
              <a:gsLst>
                <a:gs pos="0">
                  <a:srgbClr val="002060"/>
                </a:gs>
                <a:gs pos="100000">
                  <a:srgbClr val="00206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330527" y="458426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5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610945" y="4718710"/>
              <a:ext cx="4992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Résultats et discussion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227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14440"/>
              </p:ext>
            </p:extLst>
          </p:nvPr>
        </p:nvGraphicFramePr>
        <p:xfrm>
          <a:off x="1381647" y="1538398"/>
          <a:ext cx="10449281" cy="3357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381">
                  <a:extLst>
                    <a:ext uri="{9D8B030D-6E8A-4147-A177-3AD203B41FA5}">
                      <a16:colId xmlns:a16="http://schemas.microsoft.com/office/drawing/2014/main" val="3461851745"/>
                    </a:ext>
                  </a:extLst>
                </a:gridCol>
                <a:gridCol w="1564180">
                  <a:extLst>
                    <a:ext uri="{9D8B030D-6E8A-4147-A177-3AD203B41FA5}">
                      <a16:colId xmlns:a16="http://schemas.microsoft.com/office/drawing/2014/main" val="2679268117"/>
                    </a:ext>
                  </a:extLst>
                </a:gridCol>
                <a:gridCol w="1564180">
                  <a:extLst>
                    <a:ext uri="{9D8B030D-6E8A-4147-A177-3AD203B41FA5}">
                      <a16:colId xmlns:a16="http://schemas.microsoft.com/office/drawing/2014/main" val="2138563972"/>
                    </a:ext>
                  </a:extLst>
                </a:gridCol>
                <a:gridCol w="1564180">
                  <a:extLst>
                    <a:ext uri="{9D8B030D-6E8A-4147-A177-3AD203B41FA5}">
                      <a16:colId xmlns:a16="http://schemas.microsoft.com/office/drawing/2014/main" val="2161730596"/>
                    </a:ext>
                  </a:extLst>
                </a:gridCol>
                <a:gridCol w="1698808">
                  <a:extLst>
                    <a:ext uri="{9D8B030D-6E8A-4147-A177-3AD203B41FA5}">
                      <a16:colId xmlns:a16="http://schemas.microsoft.com/office/drawing/2014/main" val="2549112522"/>
                    </a:ext>
                  </a:extLst>
                </a:gridCol>
                <a:gridCol w="1429552">
                  <a:extLst>
                    <a:ext uri="{9D8B030D-6E8A-4147-A177-3AD203B41FA5}">
                      <a16:colId xmlns:a16="http://schemas.microsoft.com/office/drawing/2014/main" val="4109093019"/>
                    </a:ext>
                  </a:extLst>
                </a:gridCol>
              </a:tblGrid>
              <a:tr h="110882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Nombre des hôpitaux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Quantités générées</a:t>
                      </a:r>
                    </a:p>
                    <a:p>
                      <a:pPr algn="ctr"/>
                      <a:r>
                        <a:rPr lang="fr-FR" dirty="0" smtClean="0"/>
                        <a:t>(en tonne)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Distances parcourues</a:t>
                      </a:r>
                    </a:p>
                    <a:p>
                      <a:pPr algn="ctr"/>
                      <a:r>
                        <a:rPr lang="fr-FR" dirty="0" smtClean="0"/>
                        <a:t>(en 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Temps d’exécution</a:t>
                      </a:r>
                    </a:p>
                    <a:p>
                      <a:r>
                        <a:rPr lang="fr-FR" dirty="0" smtClean="0"/>
                        <a:t>(en</a:t>
                      </a:r>
                      <a:r>
                        <a:rPr lang="fr-FR" baseline="0" dirty="0" smtClean="0"/>
                        <a:t> seconde)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Nombre d’itération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053754"/>
                  </a:ext>
                </a:extLst>
              </a:tr>
              <a:tr h="449691">
                <a:tc>
                  <a:txBody>
                    <a:bodyPr/>
                    <a:lstStyle/>
                    <a:p>
                      <a:r>
                        <a:rPr lang="fr-FR" dirty="0" smtClean="0"/>
                        <a:t>ZI Menzel Bourguiba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33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1754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1159,359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87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735364"/>
                  </a:ext>
                </a:extLst>
              </a:tr>
              <a:tr h="449691">
                <a:tc>
                  <a:txBody>
                    <a:bodyPr/>
                    <a:lstStyle/>
                    <a:p>
                      <a:r>
                        <a:rPr lang="fr-FR" dirty="0" smtClean="0"/>
                        <a:t>ZI</a:t>
                      </a:r>
                      <a:r>
                        <a:rPr lang="fr-FR" baseline="0" dirty="0" smtClean="0"/>
                        <a:t> El Kef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349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1093,708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46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432859"/>
                  </a:ext>
                </a:extLst>
              </a:tr>
              <a:tr h="449691">
                <a:tc>
                  <a:txBody>
                    <a:bodyPr/>
                    <a:lstStyle/>
                    <a:p>
                      <a:r>
                        <a:rPr lang="fr-FR" dirty="0" smtClean="0"/>
                        <a:t>ZI </a:t>
                      </a:r>
                      <a:r>
                        <a:rPr lang="fr-FR" dirty="0" err="1" smtClean="0"/>
                        <a:t>Erriadh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30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992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1235,038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71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014318"/>
                  </a:ext>
                </a:extLst>
              </a:tr>
              <a:tr h="449691">
                <a:tc>
                  <a:txBody>
                    <a:bodyPr/>
                    <a:lstStyle/>
                    <a:p>
                      <a:r>
                        <a:rPr lang="fr-FR" dirty="0" smtClean="0"/>
                        <a:t>ZI</a:t>
                      </a:r>
                      <a:r>
                        <a:rPr lang="fr-FR" baseline="0" dirty="0" smtClean="0"/>
                        <a:t> Gafsa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26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304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1191,619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51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70379"/>
                  </a:ext>
                </a:extLst>
              </a:tr>
              <a:tr h="449691">
                <a:tc>
                  <a:txBody>
                    <a:bodyPr/>
                    <a:lstStyle/>
                    <a:p>
                      <a:r>
                        <a:rPr lang="fr-FR" dirty="0" smtClean="0"/>
                        <a:t>ZI Médenine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17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150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918,646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17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995319"/>
                  </a:ext>
                </a:extLst>
              </a:tr>
            </a:tbl>
          </a:graphicData>
        </a:graphic>
      </p:graphicFrame>
      <p:sp>
        <p:nvSpPr>
          <p:cNvPr id="5" name="Triangle isocèle 4"/>
          <p:cNvSpPr/>
          <p:nvPr/>
        </p:nvSpPr>
        <p:spPr>
          <a:xfrm rot="5400000">
            <a:off x="872196" y="1616781"/>
            <a:ext cx="587830" cy="43107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381649" y="2658544"/>
            <a:ext cx="9287693" cy="45719"/>
          </a:xfrm>
          <a:prstGeom prst="rect">
            <a:avLst/>
          </a:prstGeom>
          <a:solidFill>
            <a:srgbClr val="E9EB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381647" y="1538397"/>
            <a:ext cx="10449280" cy="1120147"/>
          </a:xfrm>
          <a:prstGeom prst="rect">
            <a:avLst/>
          </a:prstGeom>
          <a:solidFill>
            <a:srgbClr val="4472C4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381645" y="2658544"/>
            <a:ext cx="10449282" cy="427557"/>
          </a:xfrm>
          <a:prstGeom prst="rect">
            <a:avLst/>
          </a:prstGeom>
          <a:solidFill>
            <a:srgbClr val="E9EB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381645" y="3086101"/>
            <a:ext cx="10449282" cy="486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381644" y="3533816"/>
            <a:ext cx="10449282" cy="466433"/>
          </a:xfrm>
          <a:prstGeom prst="rect">
            <a:avLst/>
          </a:prstGeom>
          <a:solidFill>
            <a:srgbClr val="E9EB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381643" y="4443911"/>
            <a:ext cx="10449284" cy="424766"/>
          </a:xfrm>
          <a:prstGeom prst="rect">
            <a:avLst/>
          </a:prstGeom>
          <a:solidFill>
            <a:srgbClr val="E9EBF5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381644" y="4000250"/>
            <a:ext cx="10449282" cy="445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682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2.91667E-6 0.15139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15139 L -2.91667E-6 0.2148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0"/>
                            </p:stCondLst>
                            <p:childTnLst>
                              <p:par>
                                <p:cTn id="7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15139 L -2.91667E-6 0.2826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500"/>
                            </p:stCondLst>
                            <p:childTnLst>
                              <p:par>
                                <p:cTn id="7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500"/>
                            </p:stCondLst>
                            <p:childTnLst>
                              <p:par>
                                <p:cTn id="8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21482 L -2.91667E-6 0.3486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8500"/>
                            </p:stCondLst>
                            <p:childTnLst>
                              <p:par>
                                <p:cTn id="8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500"/>
                            </p:stCondLst>
                            <p:childTnLst>
                              <p:par>
                                <p:cTn id="88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28264 L -2.91667E-6 0.4118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500"/>
                            </p:stCondLst>
                            <p:childTnLst>
                              <p:par>
                                <p:cTn id="9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6" grpId="0" animBg="1"/>
      <p:bldP spid="6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59134" y="450448"/>
            <a:ext cx="2142309" cy="4932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ZI Bizerte 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715892"/>
              </p:ext>
            </p:extLst>
          </p:nvPr>
        </p:nvGraphicFramePr>
        <p:xfrm>
          <a:off x="175622" y="1099695"/>
          <a:ext cx="2709334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7041989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858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Nombre des hôpitaux 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17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13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7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49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960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60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0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 smtClean="0"/>
                        <a:t>33</a:t>
                      </a:r>
                      <a:endParaRPr lang="fr-FR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106345"/>
                  </a:ext>
                </a:extLst>
              </a:tr>
            </a:tbl>
          </a:graphicData>
        </a:graphic>
      </p:graphicFrame>
      <p:sp>
        <p:nvSpPr>
          <p:cNvPr id="6" name="Rectangle à coins arrondis 5"/>
          <p:cNvSpPr/>
          <p:nvPr/>
        </p:nvSpPr>
        <p:spPr>
          <a:xfrm>
            <a:off x="4312918" y="450448"/>
            <a:ext cx="2142309" cy="4932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ZI El Kef 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58057"/>
              </p:ext>
            </p:extLst>
          </p:nvPr>
        </p:nvGraphicFramePr>
        <p:xfrm>
          <a:off x="4042953" y="1099695"/>
          <a:ext cx="312202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4">
                  <a:extLst>
                    <a:ext uri="{9D8B030D-6E8A-4147-A177-3AD203B41FA5}">
                      <a16:colId xmlns:a16="http://schemas.microsoft.com/office/drawing/2014/main" val="3617390549"/>
                    </a:ext>
                  </a:extLst>
                </a:gridCol>
                <a:gridCol w="1528840">
                  <a:extLst>
                    <a:ext uri="{9D8B030D-6E8A-4147-A177-3AD203B41FA5}">
                      <a16:colId xmlns:a16="http://schemas.microsoft.com/office/drawing/2014/main" val="3847418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Nombre des hôpitaux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01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15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34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14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79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 smtClean="0"/>
                        <a:t>24</a:t>
                      </a:r>
                      <a:endParaRPr lang="fr-FR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759522"/>
                  </a:ext>
                </a:extLst>
              </a:tr>
            </a:tbl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8922050" y="450447"/>
            <a:ext cx="2142309" cy="4932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ZI </a:t>
            </a:r>
            <a:r>
              <a:rPr lang="fr-FR" sz="2400" b="1" dirty="0" err="1" smtClean="0"/>
              <a:t>Erriadh</a:t>
            </a:r>
            <a:endParaRPr lang="fr-FR" sz="2400" b="1" dirty="0" smtClean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16936"/>
              </p:ext>
            </p:extLst>
          </p:nvPr>
        </p:nvGraphicFramePr>
        <p:xfrm>
          <a:off x="8253666" y="1099695"/>
          <a:ext cx="347907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65">
                  <a:extLst>
                    <a:ext uri="{9D8B030D-6E8A-4147-A177-3AD203B41FA5}">
                      <a16:colId xmlns:a16="http://schemas.microsoft.com/office/drawing/2014/main" val="2318499142"/>
                    </a:ext>
                  </a:extLst>
                </a:gridCol>
                <a:gridCol w="2160210">
                  <a:extLst>
                    <a:ext uri="{9D8B030D-6E8A-4147-A177-3AD203B41FA5}">
                      <a16:colId xmlns:a16="http://schemas.microsoft.com/office/drawing/2014/main" val="2098846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Nombre des hôpitaux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03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27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696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3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 smtClean="0"/>
                        <a:t>30</a:t>
                      </a:r>
                      <a:endParaRPr lang="fr-FR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890188"/>
                  </a:ext>
                </a:extLst>
              </a:tr>
            </a:tbl>
          </a:graphicData>
        </a:graphic>
      </p:graphicFrame>
      <p:sp>
        <p:nvSpPr>
          <p:cNvPr id="10" name="Rectangle à coins arrondis 9"/>
          <p:cNvSpPr/>
          <p:nvPr/>
        </p:nvSpPr>
        <p:spPr>
          <a:xfrm>
            <a:off x="8573586" y="3842422"/>
            <a:ext cx="2142309" cy="4932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ZI Médenine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45217"/>
              </p:ext>
            </p:extLst>
          </p:nvPr>
        </p:nvGraphicFramePr>
        <p:xfrm>
          <a:off x="7905204" y="4582271"/>
          <a:ext cx="347907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65">
                  <a:extLst>
                    <a:ext uri="{9D8B030D-6E8A-4147-A177-3AD203B41FA5}">
                      <a16:colId xmlns:a16="http://schemas.microsoft.com/office/drawing/2014/main" val="2318499142"/>
                    </a:ext>
                  </a:extLst>
                </a:gridCol>
                <a:gridCol w="2160210">
                  <a:extLst>
                    <a:ext uri="{9D8B030D-6E8A-4147-A177-3AD203B41FA5}">
                      <a16:colId xmlns:a16="http://schemas.microsoft.com/office/drawing/2014/main" val="2098846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Nombre des hôpitaux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03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14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696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03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7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 smtClean="0"/>
                        <a:t>17</a:t>
                      </a:r>
                      <a:endParaRPr lang="fr-FR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890188"/>
                  </a:ext>
                </a:extLst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51394"/>
              </p:ext>
            </p:extLst>
          </p:nvPr>
        </p:nvGraphicFramePr>
        <p:xfrm>
          <a:off x="3333203" y="4335655"/>
          <a:ext cx="312202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184">
                  <a:extLst>
                    <a:ext uri="{9D8B030D-6E8A-4147-A177-3AD203B41FA5}">
                      <a16:colId xmlns:a16="http://schemas.microsoft.com/office/drawing/2014/main" val="3617390549"/>
                    </a:ext>
                  </a:extLst>
                </a:gridCol>
                <a:gridCol w="1528840">
                  <a:extLst>
                    <a:ext uri="{9D8B030D-6E8A-4147-A177-3AD203B41FA5}">
                      <a16:colId xmlns:a16="http://schemas.microsoft.com/office/drawing/2014/main" val="3847418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Nombre des hôpitaux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01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13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34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14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Route 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fr-FR" sz="1800" b="0" i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79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1" dirty="0" smtClean="0"/>
                        <a:t>26</a:t>
                      </a:r>
                      <a:endParaRPr lang="fr-FR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759522"/>
                  </a:ext>
                </a:extLst>
              </a:tr>
            </a:tbl>
          </a:graphicData>
        </a:graphic>
      </p:graphicFrame>
      <p:sp>
        <p:nvSpPr>
          <p:cNvPr id="13" name="Rectangle à coins arrondis 12"/>
          <p:cNvSpPr/>
          <p:nvPr/>
        </p:nvSpPr>
        <p:spPr>
          <a:xfrm>
            <a:off x="3823060" y="3718198"/>
            <a:ext cx="2142309" cy="4932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ZI Gafsa</a:t>
            </a:r>
          </a:p>
        </p:txBody>
      </p:sp>
    </p:spTree>
    <p:extLst>
      <p:ext uri="{BB962C8B-B14F-4D97-AF65-F5344CB8AC3E}">
        <p14:creationId xmlns:p14="http://schemas.microsoft.com/office/powerpoint/2010/main" val="37136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943951863"/>
              </p:ext>
            </p:extLst>
          </p:nvPr>
        </p:nvGraphicFramePr>
        <p:xfrm>
          <a:off x="6332024" y="649010"/>
          <a:ext cx="5859976" cy="98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1994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Forme libre 15"/>
          <p:cNvSpPr/>
          <p:nvPr/>
        </p:nvSpPr>
        <p:spPr>
          <a:xfrm>
            <a:off x="1940822" y="140677"/>
            <a:ext cx="900852" cy="520505"/>
          </a:xfrm>
          <a:custGeom>
            <a:avLst/>
            <a:gdLst>
              <a:gd name="connsiteX0" fmla="*/ 520 w 900852"/>
              <a:gd name="connsiteY0" fmla="*/ 182880 h 520505"/>
              <a:gd name="connsiteX1" fmla="*/ 56790 w 900852"/>
              <a:gd name="connsiteY1" fmla="*/ 281354 h 520505"/>
              <a:gd name="connsiteX2" fmla="*/ 127129 w 900852"/>
              <a:gd name="connsiteY2" fmla="*/ 295421 h 520505"/>
              <a:gd name="connsiteX3" fmla="*/ 183400 w 900852"/>
              <a:gd name="connsiteY3" fmla="*/ 351692 h 520505"/>
              <a:gd name="connsiteX4" fmla="*/ 239670 w 900852"/>
              <a:gd name="connsiteY4" fmla="*/ 422031 h 520505"/>
              <a:gd name="connsiteX5" fmla="*/ 310009 w 900852"/>
              <a:gd name="connsiteY5" fmla="*/ 520505 h 520505"/>
              <a:gd name="connsiteX6" fmla="*/ 352212 w 900852"/>
              <a:gd name="connsiteY6" fmla="*/ 506437 h 520505"/>
              <a:gd name="connsiteX7" fmla="*/ 408483 w 900852"/>
              <a:gd name="connsiteY7" fmla="*/ 422031 h 520505"/>
              <a:gd name="connsiteX8" fmla="*/ 464753 w 900852"/>
              <a:gd name="connsiteY8" fmla="*/ 407963 h 520505"/>
              <a:gd name="connsiteX9" fmla="*/ 506956 w 900852"/>
              <a:gd name="connsiteY9" fmla="*/ 393895 h 520505"/>
              <a:gd name="connsiteX10" fmla="*/ 563227 w 900852"/>
              <a:gd name="connsiteY10" fmla="*/ 379828 h 520505"/>
              <a:gd name="connsiteX11" fmla="*/ 647633 w 900852"/>
              <a:gd name="connsiteY11" fmla="*/ 351692 h 520505"/>
              <a:gd name="connsiteX12" fmla="*/ 689836 w 900852"/>
              <a:gd name="connsiteY12" fmla="*/ 337625 h 520505"/>
              <a:gd name="connsiteX13" fmla="*/ 746107 w 900852"/>
              <a:gd name="connsiteY13" fmla="*/ 323557 h 520505"/>
              <a:gd name="connsiteX14" fmla="*/ 788310 w 900852"/>
              <a:gd name="connsiteY14" fmla="*/ 253218 h 520505"/>
              <a:gd name="connsiteX15" fmla="*/ 872716 w 900852"/>
              <a:gd name="connsiteY15" fmla="*/ 225083 h 520505"/>
              <a:gd name="connsiteX16" fmla="*/ 900852 w 900852"/>
              <a:gd name="connsiteY16" fmla="*/ 196948 h 520505"/>
              <a:gd name="connsiteX17" fmla="*/ 858649 w 900852"/>
              <a:gd name="connsiteY17" fmla="*/ 126609 h 520505"/>
              <a:gd name="connsiteX18" fmla="*/ 900852 w 900852"/>
              <a:gd name="connsiteY18" fmla="*/ 140677 h 520505"/>
              <a:gd name="connsiteX19" fmla="*/ 830513 w 900852"/>
              <a:gd name="connsiteY19" fmla="*/ 98474 h 520505"/>
              <a:gd name="connsiteX20" fmla="*/ 760175 w 900852"/>
              <a:gd name="connsiteY20" fmla="*/ 56271 h 520505"/>
              <a:gd name="connsiteX21" fmla="*/ 661701 w 900852"/>
              <a:gd name="connsiteY21" fmla="*/ 70338 h 520505"/>
              <a:gd name="connsiteX22" fmla="*/ 689836 w 900852"/>
              <a:gd name="connsiteY22" fmla="*/ 154745 h 520505"/>
              <a:gd name="connsiteX23" fmla="*/ 675769 w 900852"/>
              <a:gd name="connsiteY23" fmla="*/ 196948 h 520505"/>
              <a:gd name="connsiteX24" fmla="*/ 605430 w 900852"/>
              <a:gd name="connsiteY24" fmla="*/ 140677 h 520505"/>
              <a:gd name="connsiteX25" fmla="*/ 619498 w 900852"/>
              <a:gd name="connsiteY25" fmla="*/ 84406 h 520505"/>
              <a:gd name="connsiteX26" fmla="*/ 633566 w 900852"/>
              <a:gd name="connsiteY26" fmla="*/ 42203 h 520505"/>
              <a:gd name="connsiteX27" fmla="*/ 619498 w 900852"/>
              <a:gd name="connsiteY27" fmla="*/ 0 h 520505"/>
              <a:gd name="connsiteX28" fmla="*/ 422550 w 900852"/>
              <a:gd name="connsiteY28" fmla="*/ 14068 h 520505"/>
              <a:gd name="connsiteX29" fmla="*/ 380347 w 900852"/>
              <a:gd name="connsiteY29" fmla="*/ 42203 h 520505"/>
              <a:gd name="connsiteX30" fmla="*/ 295941 w 900852"/>
              <a:gd name="connsiteY30" fmla="*/ 70338 h 520505"/>
              <a:gd name="connsiteX31" fmla="*/ 253738 w 900852"/>
              <a:gd name="connsiteY31" fmla="*/ 84406 h 520505"/>
              <a:gd name="connsiteX32" fmla="*/ 98993 w 900852"/>
              <a:gd name="connsiteY32" fmla="*/ 98474 h 520505"/>
              <a:gd name="connsiteX33" fmla="*/ 84926 w 900852"/>
              <a:gd name="connsiteY33" fmla="*/ 154745 h 520505"/>
              <a:gd name="connsiteX34" fmla="*/ 520 w 900852"/>
              <a:gd name="connsiteY34" fmla="*/ 182880 h 52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00852" h="520505">
                <a:moveTo>
                  <a:pt x="520" y="182880"/>
                </a:moveTo>
                <a:cubicBezTo>
                  <a:pt x="-4169" y="203981"/>
                  <a:pt x="23487" y="267081"/>
                  <a:pt x="56790" y="281354"/>
                </a:cubicBezTo>
                <a:cubicBezTo>
                  <a:pt x="78767" y="290773"/>
                  <a:pt x="103683" y="290732"/>
                  <a:pt x="127129" y="295421"/>
                </a:cubicBezTo>
                <a:lnTo>
                  <a:pt x="183400" y="351692"/>
                </a:lnTo>
                <a:cubicBezTo>
                  <a:pt x="206784" y="375076"/>
                  <a:pt x="225474" y="390090"/>
                  <a:pt x="239670" y="422031"/>
                </a:cubicBezTo>
                <a:cubicBezTo>
                  <a:pt x="285339" y="524786"/>
                  <a:pt x="233249" y="494918"/>
                  <a:pt x="310009" y="520505"/>
                </a:cubicBezTo>
                <a:cubicBezTo>
                  <a:pt x="324077" y="515816"/>
                  <a:pt x="342949" y="518016"/>
                  <a:pt x="352212" y="506437"/>
                </a:cubicBezTo>
                <a:cubicBezTo>
                  <a:pt x="411884" y="431847"/>
                  <a:pt x="313899" y="462567"/>
                  <a:pt x="408483" y="422031"/>
                </a:cubicBezTo>
                <a:cubicBezTo>
                  <a:pt x="426254" y="414415"/>
                  <a:pt x="446163" y="413275"/>
                  <a:pt x="464753" y="407963"/>
                </a:cubicBezTo>
                <a:cubicBezTo>
                  <a:pt x="479011" y="403889"/>
                  <a:pt x="492698" y="397969"/>
                  <a:pt x="506956" y="393895"/>
                </a:cubicBezTo>
                <a:cubicBezTo>
                  <a:pt x="525546" y="388584"/>
                  <a:pt x="544708" y="385384"/>
                  <a:pt x="563227" y="379828"/>
                </a:cubicBezTo>
                <a:cubicBezTo>
                  <a:pt x="591634" y="371306"/>
                  <a:pt x="619498" y="361070"/>
                  <a:pt x="647633" y="351692"/>
                </a:cubicBezTo>
                <a:cubicBezTo>
                  <a:pt x="661701" y="347003"/>
                  <a:pt x="675450" y="341222"/>
                  <a:pt x="689836" y="337625"/>
                </a:cubicBezTo>
                <a:lnTo>
                  <a:pt x="746107" y="323557"/>
                </a:lnTo>
                <a:cubicBezTo>
                  <a:pt x="755733" y="294680"/>
                  <a:pt x="757415" y="268666"/>
                  <a:pt x="788310" y="253218"/>
                </a:cubicBezTo>
                <a:cubicBezTo>
                  <a:pt x="814836" y="239955"/>
                  <a:pt x="872716" y="225083"/>
                  <a:pt x="872716" y="225083"/>
                </a:cubicBezTo>
                <a:cubicBezTo>
                  <a:pt x="882095" y="215705"/>
                  <a:pt x="900852" y="210211"/>
                  <a:pt x="900852" y="196948"/>
                </a:cubicBezTo>
                <a:cubicBezTo>
                  <a:pt x="900852" y="185043"/>
                  <a:pt x="833731" y="151526"/>
                  <a:pt x="858649" y="126609"/>
                </a:cubicBezTo>
                <a:cubicBezTo>
                  <a:pt x="869135" y="116124"/>
                  <a:pt x="886784" y="135988"/>
                  <a:pt x="900852" y="140677"/>
                </a:cubicBezTo>
                <a:cubicBezTo>
                  <a:pt x="829559" y="69384"/>
                  <a:pt x="921826" y="153262"/>
                  <a:pt x="830513" y="98474"/>
                </a:cubicBezTo>
                <a:cubicBezTo>
                  <a:pt x="733962" y="40543"/>
                  <a:pt x="879729" y="96120"/>
                  <a:pt x="760175" y="56271"/>
                </a:cubicBezTo>
                <a:cubicBezTo>
                  <a:pt x="727350" y="60960"/>
                  <a:pt x="680974" y="43356"/>
                  <a:pt x="661701" y="70338"/>
                </a:cubicBezTo>
                <a:cubicBezTo>
                  <a:pt x="644463" y="94471"/>
                  <a:pt x="689836" y="154745"/>
                  <a:pt x="689836" y="154745"/>
                </a:cubicBezTo>
                <a:cubicBezTo>
                  <a:pt x="685147" y="168813"/>
                  <a:pt x="689537" y="191441"/>
                  <a:pt x="675769" y="196948"/>
                </a:cubicBezTo>
                <a:cubicBezTo>
                  <a:pt x="618620" y="219807"/>
                  <a:pt x="615252" y="170142"/>
                  <a:pt x="605430" y="140677"/>
                </a:cubicBezTo>
                <a:cubicBezTo>
                  <a:pt x="610119" y="121920"/>
                  <a:pt x="614186" y="102996"/>
                  <a:pt x="619498" y="84406"/>
                </a:cubicBezTo>
                <a:cubicBezTo>
                  <a:pt x="623572" y="70148"/>
                  <a:pt x="633566" y="57032"/>
                  <a:pt x="633566" y="42203"/>
                </a:cubicBezTo>
                <a:cubicBezTo>
                  <a:pt x="633566" y="27374"/>
                  <a:pt x="624187" y="14068"/>
                  <a:pt x="619498" y="0"/>
                </a:cubicBezTo>
                <a:cubicBezTo>
                  <a:pt x="553849" y="4689"/>
                  <a:pt x="487365" y="2630"/>
                  <a:pt x="422550" y="14068"/>
                </a:cubicBezTo>
                <a:cubicBezTo>
                  <a:pt x="405900" y="17006"/>
                  <a:pt x="395797" y="35336"/>
                  <a:pt x="380347" y="42203"/>
                </a:cubicBezTo>
                <a:cubicBezTo>
                  <a:pt x="353246" y="54248"/>
                  <a:pt x="324076" y="60960"/>
                  <a:pt x="295941" y="70338"/>
                </a:cubicBezTo>
                <a:cubicBezTo>
                  <a:pt x="281873" y="75027"/>
                  <a:pt x="268506" y="83063"/>
                  <a:pt x="253738" y="84406"/>
                </a:cubicBezTo>
                <a:lnTo>
                  <a:pt x="98993" y="98474"/>
                </a:lnTo>
                <a:cubicBezTo>
                  <a:pt x="94304" y="117231"/>
                  <a:pt x="99779" y="142368"/>
                  <a:pt x="84926" y="154745"/>
                </a:cubicBezTo>
                <a:cubicBezTo>
                  <a:pt x="66557" y="170052"/>
                  <a:pt x="5209" y="161779"/>
                  <a:pt x="520" y="182880"/>
                </a:cubicBezTo>
                <a:close/>
              </a:path>
            </a:pathLst>
          </a:custGeom>
          <a:solidFill>
            <a:srgbClr val="EE381A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 16"/>
          <p:cNvSpPr/>
          <p:nvPr/>
        </p:nvSpPr>
        <p:spPr>
          <a:xfrm>
            <a:off x="1364566" y="930280"/>
            <a:ext cx="689317" cy="730843"/>
          </a:xfrm>
          <a:custGeom>
            <a:avLst/>
            <a:gdLst>
              <a:gd name="connsiteX0" fmla="*/ 534572 w 689317"/>
              <a:gd name="connsiteY0" fmla="*/ 12255 h 730843"/>
              <a:gd name="connsiteX1" fmla="*/ 548640 w 689317"/>
              <a:gd name="connsiteY1" fmla="*/ 167000 h 730843"/>
              <a:gd name="connsiteX2" fmla="*/ 576776 w 689317"/>
              <a:gd name="connsiteY2" fmla="*/ 251406 h 730843"/>
              <a:gd name="connsiteX3" fmla="*/ 618979 w 689317"/>
              <a:gd name="connsiteY3" fmla="*/ 279542 h 730843"/>
              <a:gd name="connsiteX4" fmla="*/ 647114 w 689317"/>
              <a:gd name="connsiteY4" fmla="*/ 321745 h 730843"/>
              <a:gd name="connsiteX5" fmla="*/ 689317 w 689317"/>
              <a:gd name="connsiteY5" fmla="*/ 462422 h 730843"/>
              <a:gd name="connsiteX6" fmla="*/ 647114 w 689317"/>
              <a:gd name="connsiteY6" fmla="*/ 490557 h 730843"/>
              <a:gd name="connsiteX7" fmla="*/ 604911 w 689317"/>
              <a:gd name="connsiteY7" fmla="*/ 504625 h 730843"/>
              <a:gd name="connsiteX8" fmla="*/ 618979 w 689317"/>
              <a:gd name="connsiteY8" fmla="*/ 574963 h 730843"/>
              <a:gd name="connsiteX9" fmla="*/ 604911 w 689317"/>
              <a:gd name="connsiteY9" fmla="*/ 659369 h 730843"/>
              <a:gd name="connsiteX10" fmla="*/ 548640 w 689317"/>
              <a:gd name="connsiteY10" fmla="*/ 645302 h 730843"/>
              <a:gd name="connsiteX11" fmla="*/ 464234 w 689317"/>
              <a:gd name="connsiteY11" fmla="*/ 617166 h 730843"/>
              <a:gd name="connsiteX12" fmla="*/ 422031 w 689317"/>
              <a:gd name="connsiteY12" fmla="*/ 603098 h 730843"/>
              <a:gd name="connsiteX13" fmla="*/ 351692 w 689317"/>
              <a:gd name="connsiteY13" fmla="*/ 617166 h 730843"/>
              <a:gd name="connsiteX14" fmla="*/ 323557 w 689317"/>
              <a:gd name="connsiteY14" fmla="*/ 659369 h 730843"/>
              <a:gd name="connsiteX15" fmla="*/ 225083 w 689317"/>
              <a:gd name="connsiteY15" fmla="*/ 729708 h 730843"/>
              <a:gd name="connsiteX16" fmla="*/ 28136 w 689317"/>
              <a:gd name="connsiteY16" fmla="*/ 715640 h 730843"/>
              <a:gd name="connsiteX17" fmla="*/ 0 w 689317"/>
              <a:gd name="connsiteY17" fmla="*/ 631234 h 730843"/>
              <a:gd name="connsiteX18" fmla="*/ 14068 w 689317"/>
              <a:gd name="connsiteY18" fmla="*/ 392083 h 730843"/>
              <a:gd name="connsiteX19" fmla="*/ 42203 w 689317"/>
              <a:gd name="connsiteY19" fmla="*/ 307677 h 730843"/>
              <a:gd name="connsiteX20" fmla="*/ 56271 w 689317"/>
              <a:gd name="connsiteY20" fmla="*/ 181068 h 730843"/>
              <a:gd name="connsiteX21" fmla="*/ 70339 w 689317"/>
              <a:gd name="connsiteY21" fmla="*/ 138865 h 730843"/>
              <a:gd name="connsiteX22" fmla="*/ 112542 w 689317"/>
              <a:gd name="connsiteY22" fmla="*/ 124797 h 730843"/>
              <a:gd name="connsiteX23" fmla="*/ 154745 w 689317"/>
              <a:gd name="connsiteY23" fmla="*/ 54458 h 730843"/>
              <a:gd name="connsiteX24" fmla="*/ 211016 w 689317"/>
              <a:gd name="connsiteY24" fmla="*/ 110729 h 730843"/>
              <a:gd name="connsiteX25" fmla="*/ 323557 w 689317"/>
              <a:gd name="connsiteY25" fmla="*/ 82594 h 730843"/>
              <a:gd name="connsiteX26" fmla="*/ 422031 w 689317"/>
              <a:gd name="connsiteY26" fmla="*/ 12255 h 730843"/>
              <a:gd name="connsiteX27" fmla="*/ 534572 w 689317"/>
              <a:gd name="connsiteY27" fmla="*/ 12255 h 73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9317" h="730843">
                <a:moveTo>
                  <a:pt x="534572" y="12255"/>
                </a:moveTo>
                <a:cubicBezTo>
                  <a:pt x="555674" y="38046"/>
                  <a:pt x="539639" y="115994"/>
                  <a:pt x="548640" y="167000"/>
                </a:cubicBezTo>
                <a:cubicBezTo>
                  <a:pt x="553794" y="196206"/>
                  <a:pt x="552100" y="234955"/>
                  <a:pt x="576776" y="251406"/>
                </a:cubicBezTo>
                <a:lnTo>
                  <a:pt x="618979" y="279542"/>
                </a:lnTo>
                <a:cubicBezTo>
                  <a:pt x="628357" y="293610"/>
                  <a:pt x="640247" y="306295"/>
                  <a:pt x="647114" y="321745"/>
                </a:cubicBezTo>
                <a:cubicBezTo>
                  <a:pt x="666684" y="365778"/>
                  <a:pt x="677626" y="415657"/>
                  <a:pt x="689317" y="462422"/>
                </a:cubicBezTo>
                <a:cubicBezTo>
                  <a:pt x="675249" y="471800"/>
                  <a:pt x="662236" y="482996"/>
                  <a:pt x="647114" y="490557"/>
                </a:cubicBezTo>
                <a:cubicBezTo>
                  <a:pt x="633851" y="497189"/>
                  <a:pt x="609600" y="490557"/>
                  <a:pt x="604911" y="504625"/>
                </a:cubicBezTo>
                <a:cubicBezTo>
                  <a:pt x="597350" y="527308"/>
                  <a:pt x="614290" y="551517"/>
                  <a:pt x="618979" y="574963"/>
                </a:cubicBezTo>
                <a:cubicBezTo>
                  <a:pt x="614290" y="603098"/>
                  <a:pt x="625080" y="639200"/>
                  <a:pt x="604911" y="659369"/>
                </a:cubicBezTo>
                <a:cubicBezTo>
                  <a:pt x="591240" y="673040"/>
                  <a:pt x="567159" y="650858"/>
                  <a:pt x="548640" y="645302"/>
                </a:cubicBezTo>
                <a:cubicBezTo>
                  <a:pt x="520233" y="636780"/>
                  <a:pt x="492369" y="626545"/>
                  <a:pt x="464234" y="617166"/>
                </a:cubicBezTo>
                <a:lnTo>
                  <a:pt x="422031" y="603098"/>
                </a:lnTo>
                <a:cubicBezTo>
                  <a:pt x="398585" y="607787"/>
                  <a:pt x="372452" y="605303"/>
                  <a:pt x="351692" y="617166"/>
                </a:cubicBezTo>
                <a:cubicBezTo>
                  <a:pt x="337012" y="625554"/>
                  <a:pt x="334560" y="646532"/>
                  <a:pt x="323557" y="659369"/>
                </a:cubicBezTo>
                <a:cubicBezTo>
                  <a:pt x="270152" y="721675"/>
                  <a:pt x="284987" y="709739"/>
                  <a:pt x="225083" y="729708"/>
                </a:cubicBezTo>
                <a:cubicBezTo>
                  <a:pt x="159434" y="725019"/>
                  <a:pt x="88434" y="742020"/>
                  <a:pt x="28136" y="715640"/>
                </a:cubicBezTo>
                <a:cubicBezTo>
                  <a:pt x="965" y="703753"/>
                  <a:pt x="0" y="631234"/>
                  <a:pt x="0" y="631234"/>
                </a:cubicBezTo>
                <a:cubicBezTo>
                  <a:pt x="4689" y="551517"/>
                  <a:pt x="3740" y="471267"/>
                  <a:pt x="14068" y="392083"/>
                </a:cubicBezTo>
                <a:cubicBezTo>
                  <a:pt x="17904" y="362675"/>
                  <a:pt x="42203" y="307677"/>
                  <a:pt x="42203" y="307677"/>
                </a:cubicBezTo>
                <a:cubicBezTo>
                  <a:pt x="46892" y="265474"/>
                  <a:pt x="49290" y="222953"/>
                  <a:pt x="56271" y="181068"/>
                </a:cubicBezTo>
                <a:cubicBezTo>
                  <a:pt x="58709" y="166441"/>
                  <a:pt x="59854" y="149350"/>
                  <a:pt x="70339" y="138865"/>
                </a:cubicBezTo>
                <a:cubicBezTo>
                  <a:pt x="80824" y="128380"/>
                  <a:pt x="98474" y="129486"/>
                  <a:pt x="112542" y="124797"/>
                </a:cubicBezTo>
                <a:cubicBezTo>
                  <a:pt x="113532" y="121826"/>
                  <a:pt x="131571" y="46734"/>
                  <a:pt x="154745" y="54458"/>
                </a:cubicBezTo>
                <a:cubicBezTo>
                  <a:pt x="179910" y="62846"/>
                  <a:pt x="211016" y="110729"/>
                  <a:pt x="211016" y="110729"/>
                </a:cubicBezTo>
                <a:cubicBezTo>
                  <a:pt x="218397" y="109253"/>
                  <a:pt x="306733" y="94611"/>
                  <a:pt x="323557" y="82594"/>
                </a:cubicBezTo>
                <a:cubicBezTo>
                  <a:pt x="374043" y="46532"/>
                  <a:pt x="363758" y="17553"/>
                  <a:pt x="422031" y="12255"/>
                </a:cubicBezTo>
                <a:cubicBezTo>
                  <a:pt x="459391" y="8859"/>
                  <a:pt x="513470" y="-13536"/>
                  <a:pt x="534572" y="1225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 18"/>
          <p:cNvSpPr/>
          <p:nvPr/>
        </p:nvSpPr>
        <p:spPr>
          <a:xfrm>
            <a:off x="2839787" y="1009808"/>
            <a:ext cx="353579" cy="720518"/>
          </a:xfrm>
          <a:custGeom>
            <a:avLst/>
            <a:gdLst>
              <a:gd name="connsiteX0" fmla="*/ 255105 w 353579"/>
              <a:gd name="connsiteY0" fmla="*/ 45269 h 720518"/>
              <a:gd name="connsiteX1" fmla="*/ 184767 w 353579"/>
              <a:gd name="connsiteY1" fmla="*/ 17134 h 720518"/>
              <a:gd name="connsiteX2" fmla="*/ 142564 w 353579"/>
              <a:gd name="connsiteY2" fmla="*/ 3066 h 720518"/>
              <a:gd name="connsiteX3" fmla="*/ 114428 w 353579"/>
              <a:gd name="connsiteY3" fmla="*/ 87472 h 720518"/>
              <a:gd name="connsiteX4" fmla="*/ 72225 w 353579"/>
              <a:gd name="connsiteY4" fmla="*/ 157810 h 720518"/>
              <a:gd name="connsiteX5" fmla="*/ 30022 w 353579"/>
              <a:gd name="connsiteY5" fmla="*/ 171878 h 720518"/>
              <a:gd name="connsiteX6" fmla="*/ 1887 w 353579"/>
              <a:gd name="connsiteY6" fmla="*/ 256284 h 720518"/>
              <a:gd name="connsiteX7" fmla="*/ 30022 w 353579"/>
              <a:gd name="connsiteY7" fmla="*/ 340690 h 720518"/>
              <a:gd name="connsiteX8" fmla="*/ 15955 w 353579"/>
              <a:gd name="connsiteY8" fmla="*/ 425097 h 720518"/>
              <a:gd name="connsiteX9" fmla="*/ 44090 w 353579"/>
              <a:gd name="connsiteY9" fmla="*/ 565774 h 720518"/>
              <a:gd name="connsiteX10" fmla="*/ 72225 w 353579"/>
              <a:gd name="connsiteY10" fmla="*/ 607977 h 720518"/>
              <a:gd name="connsiteX11" fmla="*/ 114428 w 353579"/>
              <a:gd name="connsiteY11" fmla="*/ 692383 h 720518"/>
              <a:gd name="connsiteX12" fmla="*/ 212902 w 353579"/>
              <a:gd name="connsiteY12" fmla="*/ 720518 h 720518"/>
              <a:gd name="connsiteX13" fmla="*/ 255105 w 353579"/>
              <a:gd name="connsiteY13" fmla="*/ 706450 h 720518"/>
              <a:gd name="connsiteX14" fmla="*/ 283241 w 353579"/>
              <a:gd name="connsiteY14" fmla="*/ 678315 h 720518"/>
              <a:gd name="connsiteX15" fmla="*/ 353579 w 353579"/>
              <a:gd name="connsiteY15" fmla="*/ 622044 h 720518"/>
              <a:gd name="connsiteX16" fmla="*/ 339511 w 353579"/>
              <a:gd name="connsiteY16" fmla="*/ 565774 h 720518"/>
              <a:gd name="connsiteX17" fmla="*/ 311376 w 353579"/>
              <a:gd name="connsiteY17" fmla="*/ 537638 h 720518"/>
              <a:gd name="connsiteX18" fmla="*/ 269173 w 353579"/>
              <a:gd name="connsiteY18" fmla="*/ 453232 h 720518"/>
              <a:gd name="connsiteX19" fmla="*/ 241038 w 353579"/>
              <a:gd name="connsiteY19" fmla="*/ 411029 h 720518"/>
              <a:gd name="connsiteX20" fmla="*/ 212902 w 353579"/>
              <a:gd name="connsiteY20" fmla="*/ 326623 h 720518"/>
              <a:gd name="connsiteX21" fmla="*/ 212902 w 353579"/>
              <a:gd name="connsiteY21" fmla="*/ 101540 h 720518"/>
              <a:gd name="connsiteX22" fmla="*/ 255105 w 353579"/>
              <a:gd name="connsiteY22" fmla="*/ 45269 h 72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3579" h="720518">
                <a:moveTo>
                  <a:pt x="255105" y="45269"/>
                </a:moveTo>
                <a:cubicBezTo>
                  <a:pt x="250416" y="31201"/>
                  <a:pt x="208411" y="26001"/>
                  <a:pt x="184767" y="17134"/>
                </a:cubicBezTo>
                <a:cubicBezTo>
                  <a:pt x="170883" y="11927"/>
                  <a:pt x="153050" y="-7419"/>
                  <a:pt x="142564" y="3066"/>
                </a:cubicBezTo>
                <a:cubicBezTo>
                  <a:pt x="121593" y="24037"/>
                  <a:pt x="123806" y="59337"/>
                  <a:pt x="114428" y="87472"/>
                </a:cubicBezTo>
                <a:cubicBezTo>
                  <a:pt x="103362" y="120670"/>
                  <a:pt x="104411" y="138499"/>
                  <a:pt x="72225" y="157810"/>
                </a:cubicBezTo>
                <a:cubicBezTo>
                  <a:pt x="59509" y="165439"/>
                  <a:pt x="44090" y="167189"/>
                  <a:pt x="30022" y="171878"/>
                </a:cubicBezTo>
                <a:cubicBezTo>
                  <a:pt x="20644" y="200013"/>
                  <a:pt x="-7491" y="228149"/>
                  <a:pt x="1887" y="256284"/>
                </a:cubicBezTo>
                <a:lnTo>
                  <a:pt x="30022" y="340690"/>
                </a:lnTo>
                <a:cubicBezTo>
                  <a:pt x="25333" y="368826"/>
                  <a:pt x="15955" y="396573"/>
                  <a:pt x="15955" y="425097"/>
                </a:cubicBezTo>
                <a:cubicBezTo>
                  <a:pt x="15955" y="451022"/>
                  <a:pt x="26766" y="531125"/>
                  <a:pt x="44090" y="565774"/>
                </a:cubicBezTo>
                <a:cubicBezTo>
                  <a:pt x="51651" y="580896"/>
                  <a:pt x="64664" y="592855"/>
                  <a:pt x="72225" y="607977"/>
                </a:cubicBezTo>
                <a:cubicBezTo>
                  <a:pt x="89214" y="641955"/>
                  <a:pt x="80833" y="665507"/>
                  <a:pt x="114428" y="692383"/>
                </a:cubicBezTo>
                <a:cubicBezTo>
                  <a:pt x="123599" y="699720"/>
                  <a:pt x="209229" y="719600"/>
                  <a:pt x="212902" y="720518"/>
                </a:cubicBezTo>
                <a:cubicBezTo>
                  <a:pt x="226970" y="715829"/>
                  <a:pt x="242389" y="714079"/>
                  <a:pt x="255105" y="706450"/>
                </a:cubicBezTo>
                <a:cubicBezTo>
                  <a:pt x="266478" y="699626"/>
                  <a:pt x="272884" y="686600"/>
                  <a:pt x="283241" y="678315"/>
                </a:cubicBezTo>
                <a:cubicBezTo>
                  <a:pt x="371960" y="607341"/>
                  <a:pt x="285655" y="689970"/>
                  <a:pt x="353579" y="622044"/>
                </a:cubicBezTo>
                <a:cubicBezTo>
                  <a:pt x="348890" y="603287"/>
                  <a:pt x="348157" y="583067"/>
                  <a:pt x="339511" y="565774"/>
                </a:cubicBezTo>
                <a:cubicBezTo>
                  <a:pt x="333580" y="553911"/>
                  <a:pt x="319661" y="547995"/>
                  <a:pt x="311376" y="537638"/>
                </a:cubicBezTo>
                <a:cubicBezTo>
                  <a:pt x="257622" y="470444"/>
                  <a:pt x="303843" y="522572"/>
                  <a:pt x="269173" y="453232"/>
                </a:cubicBezTo>
                <a:cubicBezTo>
                  <a:pt x="261612" y="438110"/>
                  <a:pt x="247905" y="426479"/>
                  <a:pt x="241038" y="411029"/>
                </a:cubicBezTo>
                <a:cubicBezTo>
                  <a:pt x="228993" y="383928"/>
                  <a:pt x="212902" y="326623"/>
                  <a:pt x="212902" y="326623"/>
                </a:cubicBezTo>
                <a:cubicBezTo>
                  <a:pt x="197227" y="232570"/>
                  <a:pt x="185853" y="209735"/>
                  <a:pt x="212902" y="101540"/>
                </a:cubicBezTo>
                <a:cubicBezTo>
                  <a:pt x="216119" y="88673"/>
                  <a:pt x="259794" y="59337"/>
                  <a:pt x="255105" y="45269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1195577" y="2391508"/>
            <a:ext cx="1195931" cy="731520"/>
          </a:xfrm>
          <a:custGeom>
            <a:avLst/>
            <a:gdLst>
              <a:gd name="connsiteX0" fmla="*/ 197125 w 1195931"/>
              <a:gd name="connsiteY0" fmla="*/ 70338 h 731520"/>
              <a:gd name="connsiteX1" fmla="*/ 225260 w 1195931"/>
              <a:gd name="connsiteY1" fmla="*/ 140677 h 731520"/>
              <a:gd name="connsiteX2" fmla="*/ 267463 w 1195931"/>
              <a:gd name="connsiteY2" fmla="*/ 154744 h 731520"/>
              <a:gd name="connsiteX3" fmla="*/ 365937 w 1195931"/>
              <a:gd name="connsiteY3" fmla="*/ 182880 h 731520"/>
              <a:gd name="connsiteX4" fmla="*/ 464411 w 1195931"/>
              <a:gd name="connsiteY4" fmla="*/ 112541 h 731520"/>
              <a:gd name="connsiteX5" fmla="*/ 605088 w 1195931"/>
              <a:gd name="connsiteY5" fmla="*/ 98474 h 731520"/>
              <a:gd name="connsiteX6" fmla="*/ 633223 w 1195931"/>
              <a:gd name="connsiteY6" fmla="*/ 70338 h 731520"/>
              <a:gd name="connsiteX7" fmla="*/ 661358 w 1195931"/>
              <a:gd name="connsiteY7" fmla="*/ 28135 h 731520"/>
              <a:gd name="connsiteX8" fmla="*/ 745765 w 1195931"/>
              <a:gd name="connsiteY8" fmla="*/ 0 h 731520"/>
              <a:gd name="connsiteX9" fmla="*/ 773900 w 1195931"/>
              <a:gd name="connsiteY9" fmla="*/ 42203 h 731520"/>
              <a:gd name="connsiteX10" fmla="*/ 759832 w 1195931"/>
              <a:gd name="connsiteY10" fmla="*/ 98474 h 731520"/>
              <a:gd name="connsiteX11" fmla="*/ 844238 w 1195931"/>
              <a:gd name="connsiteY11" fmla="*/ 126609 h 731520"/>
              <a:gd name="connsiteX12" fmla="*/ 886441 w 1195931"/>
              <a:gd name="connsiteY12" fmla="*/ 140677 h 731520"/>
              <a:gd name="connsiteX13" fmla="*/ 928645 w 1195931"/>
              <a:gd name="connsiteY13" fmla="*/ 154744 h 731520"/>
              <a:gd name="connsiteX14" fmla="*/ 970848 w 1195931"/>
              <a:gd name="connsiteY14" fmla="*/ 168812 h 731520"/>
              <a:gd name="connsiteX15" fmla="*/ 1041186 w 1195931"/>
              <a:gd name="connsiteY15" fmla="*/ 281354 h 731520"/>
              <a:gd name="connsiteX16" fmla="*/ 1069321 w 1195931"/>
              <a:gd name="connsiteY16" fmla="*/ 323557 h 731520"/>
              <a:gd name="connsiteX17" fmla="*/ 1153728 w 1195931"/>
              <a:gd name="connsiteY17" fmla="*/ 351692 h 731520"/>
              <a:gd name="connsiteX18" fmla="*/ 1167795 w 1195931"/>
              <a:gd name="connsiteY18" fmla="*/ 436098 h 731520"/>
              <a:gd name="connsiteX19" fmla="*/ 1195931 w 1195931"/>
              <a:gd name="connsiteY19" fmla="*/ 534572 h 731520"/>
              <a:gd name="connsiteX20" fmla="*/ 1069321 w 1195931"/>
              <a:gd name="connsiteY20" fmla="*/ 534572 h 731520"/>
              <a:gd name="connsiteX21" fmla="*/ 998983 w 1195931"/>
              <a:gd name="connsiteY21" fmla="*/ 548640 h 731520"/>
              <a:gd name="connsiteX22" fmla="*/ 914577 w 1195931"/>
              <a:gd name="connsiteY22" fmla="*/ 604910 h 731520"/>
              <a:gd name="connsiteX23" fmla="*/ 830171 w 1195931"/>
              <a:gd name="connsiteY23" fmla="*/ 633046 h 731520"/>
              <a:gd name="connsiteX24" fmla="*/ 759832 w 1195931"/>
              <a:gd name="connsiteY24" fmla="*/ 647114 h 731520"/>
              <a:gd name="connsiteX25" fmla="*/ 633223 w 1195931"/>
              <a:gd name="connsiteY25" fmla="*/ 675249 h 731520"/>
              <a:gd name="connsiteX26" fmla="*/ 591020 w 1195931"/>
              <a:gd name="connsiteY26" fmla="*/ 647114 h 731520"/>
              <a:gd name="connsiteX27" fmla="*/ 520681 w 1195931"/>
              <a:gd name="connsiteY27" fmla="*/ 689317 h 731520"/>
              <a:gd name="connsiteX28" fmla="*/ 436275 w 1195931"/>
              <a:gd name="connsiteY28" fmla="*/ 731520 h 731520"/>
              <a:gd name="connsiteX29" fmla="*/ 323734 w 1195931"/>
              <a:gd name="connsiteY29" fmla="*/ 717452 h 731520"/>
              <a:gd name="connsiteX30" fmla="*/ 267463 w 1195931"/>
              <a:gd name="connsiteY30" fmla="*/ 661181 h 731520"/>
              <a:gd name="connsiteX31" fmla="*/ 140854 w 1195931"/>
              <a:gd name="connsiteY31" fmla="*/ 647114 h 731520"/>
              <a:gd name="connsiteX32" fmla="*/ 98651 w 1195931"/>
              <a:gd name="connsiteY32" fmla="*/ 633046 h 731520"/>
              <a:gd name="connsiteX33" fmla="*/ 56448 w 1195931"/>
              <a:gd name="connsiteY33" fmla="*/ 562707 h 731520"/>
              <a:gd name="connsiteX34" fmla="*/ 28312 w 1195931"/>
              <a:gd name="connsiteY34" fmla="*/ 534572 h 731520"/>
              <a:gd name="connsiteX35" fmla="*/ 14245 w 1195931"/>
              <a:gd name="connsiteY35" fmla="*/ 407963 h 731520"/>
              <a:gd name="connsiteX36" fmla="*/ 56448 w 1195931"/>
              <a:gd name="connsiteY36" fmla="*/ 393895 h 731520"/>
              <a:gd name="connsiteX37" fmla="*/ 112718 w 1195931"/>
              <a:gd name="connsiteY37" fmla="*/ 379827 h 731520"/>
              <a:gd name="connsiteX38" fmla="*/ 154921 w 1195931"/>
              <a:gd name="connsiteY38" fmla="*/ 239150 h 731520"/>
              <a:gd name="connsiteX39" fmla="*/ 225260 w 1195931"/>
              <a:gd name="connsiteY39" fmla="*/ 140677 h 731520"/>
              <a:gd name="connsiteX40" fmla="*/ 253395 w 1195931"/>
              <a:gd name="connsiteY40" fmla="*/ 182880 h 731520"/>
              <a:gd name="connsiteX41" fmla="*/ 239328 w 1195931"/>
              <a:gd name="connsiteY41" fmla="*/ 140677 h 731520"/>
              <a:gd name="connsiteX42" fmla="*/ 197125 w 1195931"/>
              <a:gd name="connsiteY42" fmla="*/ 7033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195931" h="731520">
                <a:moveTo>
                  <a:pt x="197125" y="70338"/>
                </a:moveTo>
                <a:cubicBezTo>
                  <a:pt x="194780" y="70338"/>
                  <a:pt x="209094" y="121278"/>
                  <a:pt x="225260" y="140677"/>
                </a:cubicBezTo>
                <a:cubicBezTo>
                  <a:pt x="234753" y="152069"/>
                  <a:pt x="253205" y="150670"/>
                  <a:pt x="267463" y="154744"/>
                </a:cubicBezTo>
                <a:cubicBezTo>
                  <a:pt x="391086" y="190064"/>
                  <a:pt x="264769" y="149157"/>
                  <a:pt x="365937" y="182880"/>
                </a:cubicBezTo>
                <a:cubicBezTo>
                  <a:pt x="407129" y="141688"/>
                  <a:pt x="411334" y="120707"/>
                  <a:pt x="464411" y="112541"/>
                </a:cubicBezTo>
                <a:cubicBezTo>
                  <a:pt x="510989" y="105375"/>
                  <a:pt x="558196" y="103163"/>
                  <a:pt x="605088" y="98474"/>
                </a:cubicBezTo>
                <a:cubicBezTo>
                  <a:pt x="614466" y="89095"/>
                  <a:pt x="624938" y="80695"/>
                  <a:pt x="633223" y="70338"/>
                </a:cubicBezTo>
                <a:cubicBezTo>
                  <a:pt x="643785" y="57136"/>
                  <a:pt x="647021" y="37096"/>
                  <a:pt x="661358" y="28135"/>
                </a:cubicBezTo>
                <a:cubicBezTo>
                  <a:pt x="686508" y="12417"/>
                  <a:pt x="745765" y="0"/>
                  <a:pt x="745765" y="0"/>
                </a:cubicBezTo>
                <a:cubicBezTo>
                  <a:pt x="755143" y="14068"/>
                  <a:pt x="777216" y="25624"/>
                  <a:pt x="773900" y="42203"/>
                </a:cubicBezTo>
                <a:cubicBezTo>
                  <a:pt x="767253" y="75437"/>
                  <a:pt x="683192" y="60154"/>
                  <a:pt x="759832" y="98474"/>
                </a:cubicBezTo>
                <a:cubicBezTo>
                  <a:pt x="786358" y="111737"/>
                  <a:pt x="816103" y="117231"/>
                  <a:pt x="844238" y="126609"/>
                </a:cubicBezTo>
                <a:lnTo>
                  <a:pt x="886441" y="140677"/>
                </a:lnTo>
                <a:lnTo>
                  <a:pt x="928645" y="154744"/>
                </a:lnTo>
                <a:lnTo>
                  <a:pt x="970848" y="168812"/>
                </a:lnTo>
                <a:cubicBezTo>
                  <a:pt x="1001544" y="291601"/>
                  <a:pt x="957256" y="155457"/>
                  <a:pt x="1041186" y="281354"/>
                </a:cubicBezTo>
                <a:cubicBezTo>
                  <a:pt x="1050564" y="295422"/>
                  <a:pt x="1054984" y="314596"/>
                  <a:pt x="1069321" y="323557"/>
                </a:cubicBezTo>
                <a:cubicBezTo>
                  <a:pt x="1094471" y="339275"/>
                  <a:pt x="1153728" y="351692"/>
                  <a:pt x="1153728" y="351692"/>
                </a:cubicBezTo>
                <a:cubicBezTo>
                  <a:pt x="1212224" y="439438"/>
                  <a:pt x="1167795" y="348733"/>
                  <a:pt x="1167795" y="436098"/>
                </a:cubicBezTo>
                <a:cubicBezTo>
                  <a:pt x="1167795" y="453763"/>
                  <a:pt x="1189297" y="514670"/>
                  <a:pt x="1195931" y="534572"/>
                </a:cubicBezTo>
                <a:cubicBezTo>
                  <a:pt x="1100926" y="566241"/>
                  <a:pt x="1217871" y="534572"/>
                  <a:pt x="1069321" y="534572"/>
                </a:cubicBezTo>
                <a:cubicBezTo>
                  <a:pt x="1045411" y="534572"/>
                  <a:pt x="1022429" y="543951"/>
                  <a:pt x="998983" y="548640"/>
                </a:cubicBezTo>
                <a:cubicBezTo>
                  <a:pt x="970848" y="567397"/>
                  <a:pt x="946656" y="594217"/>
                  <a:pt x="914577" y="604910"/>
                </a:cubicBezTo>
                <a:lnTo>
                  <a:pt x="830171" y="633046"/>
                </a:lnTo>
                <a:cubicBezTo>
                  <a:pt x="775216" y="688000"/>
                  <a:pt x="832879" y="647114"/>
                  <a:pt x="759832" y="647114"/>
                </a:cubicBezTo>
                <a:cubicBezTo>
                  <a:pt x="741968" y="647114"/>
                  <a:pt x="654928" y="669823"/>
                  <a:pt x="633223" y="675249"/>
                </a:cubicBezTo>
                <a:cubicBezTo>
                  <a:pt x="619155" y="665871"/>
                  <a:pt x="607697" y="649894"/>
                  <a:pt x="591020" y="647114"/>
                </a:cubicBezTo>
                <a:cubicBezTo>
                  <a:pt x="555637" y="641217"/>
                  <a:pt x="541947" y="672304"/>
                  <a:pt x="520681" y="689317"/>
                </a:cubicBezTo>
                <a:cubicBezTo>
                  <a:pt x="481724" y="720483"/>
                  <a:pt x="480849" y="716662"/>
                  <a:pt x="436275" y="731520"/>
                </a:cubicBezTo>
                <a:cubicBezTo>
                  <a:pt x="398761" y="726831"/>
                  <a:pt x="358631" y="731993"/>
                  <a:pt x="323734" y="717452"/>
                </a:cubicBezTo>
                <a:cubicBezTo>
                  <a:pt x="299248" y="707249"/>
                  <a:pt x="293827" y="664110"/>
                  <a:pt x="267463" y="661181"/>
                </a:cubicBezTo>
                <a:lnTo>
                  <a:pt x="140854" y="647114"/>
                </a:lnTo>
                <a:cubicBezTo>
                  <a:pt x="126786" y="642425"/>
                  <a:pt x="111366" y="640675"/>
                  <a:pt x="98651" y="633046"/>
                </a:cubicBezTo>
                <a:cubicBezTo>
                  <a:pt x="54093" y="606311"/>
                  <a:pt x="81346" y="604204"/>
                  <a:pt x="56448" y="562707"/>
                </a:cubicBezTo>
                <a:cubicBezTo>
                  <a:pt x="49624" y="551334"/>
                  <a:pt x="37691" y="543950"/>
                  <a:pt x="28312" y="534572"/>
                </a:cubicBezTo>
                <a:cubicBezTo>
                  <a:pt x="18933" y="506436"/>
                  <a:pt x="-20924" y="443132"/>
                  <a:pt x="14245" y="407963"/>
                </a:cubicBezTo>
                <a:cubicBezTo>
                  <a:pt x="24730" y="397478"/>
                  <a:pt x="42190" y="397969"/>
                  <a:pt x="56448" y="393895"/>
                </a:cubicBezTo>
                <a:cubicBezTo>
                  <a:pt x="75038" y="388583"/>
                  <a:pt x="93961" y="384516"/>
                  <a:pt x="112718" y="379827"/>
                </a:cubicBezTo>
                <a:cubicBezTo>
                  <a:pt x="143584" y="163771"/>
                  <a:pt x="101048" y="360365"/>
                  <a:pt x="154921" y="239150"/>
                </a:cubicBezTo>
                <a:cubicBezTo>
                  <a:pt x="200590" y="136396"/>
                  <a:pt x="148500" y="166262"/>
                  <a:pt x="225260" y="140677"/>
                </a:cubicBezTo>
                <a:cubicBezTo>
                  <a:pt x="234638" y="154745"/>
                  <a:pt x="236488" y="182880"/>
                  <a:pt x="253395" y="182880"/>
                </a:cubicBezTo>
                <a:cubicBezTo>
                  <a:pt x="268224" y="182880"/>
                  <a:pt x="246957" y="153392"/>
                  <a:pt x="239328" y="140677"/>
                </a:cubicBezTo>
                <a:cubicBezTo>
                  <a:pt x="232504" y="129304"/>
                  <a:pt x="199470" y="70338"/>
                  <a:pt x="197125" y="70338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 20"/>
          <p:cNvSpPr/>
          <p:nvPr/>
        </p:nvSpPr>
        <p:spPr>
          <a:xfrm>
            <a:off x="2588455" y="3548110"/>
            <a:ext cx="1322363" cy="1178635"/>
          </a:xfrm>
          <a:custGeom>
            <a:avLst/>
            <a:gdLst>
              <a:gd name="connsiteX0" fmla="*/ 450167 w 1322363"/>
              <a:gd name="connsiteY0" fmla="*/ 11016 h 1178635"/>
              <a:gd name="connsiteX1" fmla="*/ 393896 w 1322363"/>
              <a:gd name="connsiteY1" fmla="*/ 81355 h 1178635"/>
              <a:gd name="connsiteX2" fmla="*/ 365760 w 1322363"/>
              <a:gd name="connsiteY2" fmla="*/ 109490 h 1178635"/>
              <a:gd name="connsiteX3" fmla="*/ 351693 w 1322363"/>
              <a:gd name="connsiteY3" fmla="*/ 151693 h 1178635"/>
              <a:gd name="connsiteX4" fmla="*/ 309490 w 1322363"/>
              <a:gd name="connsiteY4" fmla="*/ 165761 h 1178635"/>
              <a:gd name="connsiteX5" fmla="*/ 211016 w 1322363"/>
              <a:gd name="connsiteY5" fmla="*/ 236099 h 1178635"/>
              <a:gd name="connsiteX6" fmla="*/ 182880 w 1322363"/>
              <a:gd name="connsiteY6" fmla="*/ 264235 h 1178635"/>
              <a:gd name="connsiteX7" fmla="*/ 42203 w 1322363"/>
              <a:gd name="connsiteY7" fmla="*/ 306438 h 1178635"/>
              <a:gd name="connsiteX8" fmla="*/ 0 w 1322363"/>
              <a:gd name="connsiteY8" fmla="*/ 320505 h 1178635"/>
              <a:gd name="connsiteX9" fmla="*/ 70339 w 1322363"/>
              <a:gd name="connsiteY9" fmla="*/ 362708 h 1178635"/>
              <a:gd name="connsiteX10" fmla="*/ 84407 w 1322363"/>
              <a:gd name="connsiteY10" fmla="*/ 404912 h 1178635"/>
              <a:gd name="connsiteX11" fmla="*/ 98474 w 1322363"/>
              <a:gd name="connsiteY11" fmla="*/ 489318 h 1178635"/>
              <a:gd name="connsiteX12" fmla="*/ 126610 w 1322363"/>
              <a:gd name="connsiteY12" fmla="*/ 461182 h 1178635"/>
              <a:gd name="connsiteX13" fmla="*/ 154745 w 1322363"/>
              <a:gd name="connsiteY13" fmla="*/ 418979 h 1178635"/>
              <a:gd name="connsiteX14" fmla="*/ 239151 w 1322363"/>
              <a:gd name="connsiteY14" fmla="*/ 433047 h 1178635"/>
              <a:gd name="connsiteX15" fmla="*/ 492370 w 1322363"/>
              <a:gd name="connsiteY15" fmla="*/ 390844 h 1178635"/>
              <a:gd name="connsiteX16" fmla="*/ 590843 w 1322363"/>
              <a:gd name="connsiteY16" fmla="*/ 362708 h 1178635"/>
              <a:gd name="connsiteX17" fmla="*/ 675250 w 1322363"/>
              <a:gd name="connsiteY17" fmla="*/ 348641 h 1178635"/>
              <a:gd name="connsiteX18" fmla="*/ 745588 w 1322363"/>
              <a:gd name="connsiteY18" fmla="*/ 334573 h 1178635"/>
              <a:gd name="connsiteX19" fmla="*/ 858130 w 1322363"/>
              <a:gd name="connsiteY19" fmla="*/ 348641 h 1178635"/>
              <a:gd name="connsiteX20" fmla="*/ 900333 w 1322363"/>
              <a:gd name="connsiteY20" fmla="*/ 433047 h 1178635"/>
              <a:gd name="connsiteX21" fmla="*/ 942536 w 1322363"/>
              <a:gd name="connsiteY21" fmla="*/ 447115 h 1178635"/>
              <a:gd name="connsiteX22" fmla="*/ 984739 w 1322363"/>
              <a:gd name="connsiteY22" fmla="*/ 475250 h 1178635"/>
              <a:gd name="connsiteX23" fmla="*/ 1012874 w 1322363"/>
              <a:gd name="connsiteY23" fmla="*/ 517453 h 1178635"/>
              <a:gd name="connsiteX24" fmla="*/ 1041010 w 1322363"/>
              <a:gd name="connsiteY24" fmla="*/ 545588 h 1178635"/>
              <a:gd name="connsiteX25" fmla="*/ 1083213 w 1322363"/>
              <a:gd name="connsiteY25" fmla="*/ 798807 h 1178635"/>
              <a:gd name="connsiteX26" fmla="*/ 1139483 w 1322363"/>
              <a:gd name="connsiteY26" fmla="*/ 925416 h 1178635"/>
              <a:gd name="connsiteX27" fmla="*/ 1153551 w 1322363"/>
              <a:gd name="connsiteY27" fmla="*/ 967619 h 1178635"/>
              <a:gd name="connsiteX28" fmla="*/ 1139483 w 1322363"/>
              <a:gd name="connsiteY28" fmla="*/ 1037958 h 1178635"/>
              <a:gd name="connsiteX29" fmla="*/ 1111348 w 1322363"/>
              <a:gd name="connsiteY29" fmla="*/ 1080161 h 1178635"/>
              <a:gd name="connsiteX30" fmla="*/ 1153551 w 1322363"/>
              <a:gd name="connsiteY30" fmla="*/ 1178635 h 1178635"/>
              <a:gd name="connsiteX31" fmla="*/ 1308296 w 1322363"/>
              <a:gd name="connsiteY31" fmla="*/ 1136432 h 1178635"/>
              <a:gd name="connsiteX32" fmla="*/ 1322363 w 1322363"/>
              <a:gd name="connsiteY32" fmla="*/ 1094228 h 1178635"/>
              <a:gd name="connsiteX33" fmla="*/ 1280160 w 1322363"/>
              <a:gd name="connsiteY33" fmla="*/ 1023890 h 1178635"/>
              <a:gd name="connsiteX34" fmla="*/ 1237957 w 1322363"/>
              <a:gd name="connsiteY34" fmla="*/ 953552 h 1178635"/>
              <a:gd name="connsiteX35" fmla="*/ 1237957 w 1322363"/>
              <a:gd name="connsiteY35" fmla="*/ 700333 h 1178635"/>
              <a:gd name="connsiteX36" fmla="*/ 1266093 w 1322363"/>
              <a:gd name="connsiteY36" fmla="*/ 615927 h 1178635"/>
              <a:gd name="connsiteX37" fmla="*/ 1195754 w 1322363"/>
              <a:gd name="connsiteY37" fmla="*/ 475250 h 1178635"/>
              <a:gd name="connsiteX38" fmla="*/ 1069145 w 1322363"/>
              <a:gd name="connsiteY38" fmla="*/ 433047 h 1178635"/>
              <a:gd name="connsiteX39" fmla="*/ 1026942 w 1322363"/>
              <a:gd name="connsiteY39" fmla="*/ 418979 h 1178635"/>
              <a:gd name="connsiteX40" fmla="*/ 984739 w 1322363"/>
              <a:gd name="connsiteY40" fmla="*/ 264235 h 1178635"/>
              <a:gd name="connsiteX41" fmla="*/ 956603 w 1322363"/>
              <a:gd name="connsiteY41" fmla="*/ 179828 h 1178635"/>
              <a:gd name="connsiteX42" fmla="*/ 942536 w 1322363"/>
              <a:gd name="connsiteY42" fmla="*/ 137625 h 1178635"/>
              <a:gd name="connsiteX43" fmla="*/ 872197 w 1322363"/>
              <a:gd name="connsiteY43" fmla="*/ 81355 h 1178635"/>
              <a:gd name="connsiteX44" fmla="*/ 829994 w 1322363"/>
              <a:gd name="connsiteY44" fmla="*/ 67287 h 1178635"/>
              <a:gd name="connsiteX45" fmla="*/ 801859 w 1322363"/>
              <a:gd name="connsiteY45" fmla="*/ 109490 h 1178635"/>
              <a:gd name="connsiteX46" fmla="*/ 745588 w 1322363"/>
              <a:gd name="connsiteY46" fmla="*/ 179828 h 1178635"/>
              <a:gd name="connsiteX47" fmla="*/ 689317 w 1322363"/>
              <a:gd name="connsiteY47" fmla="*/ 165761 h 1178635"/>
              <a:gd name="connsiteX48" fmla="*/ 647114 w 1322363"/>
              <a:gd name="connsiteY48" fmla="*/ 95422 h 1178635"/>
              <a:gd name="connsiteX49" fmla="*/ 633047 w 1322363"/>
              <a:gd name="connsiteY49" fmla="*/ 39152 h 1178635"/>
              <a:gd name="connsiteX50" fmla="*/ 548640 w 1322363"/>
              <a:gd name="connsiteY50" fmla="*/ 11016 h 1178635"/>
              <a:gd name="connsiteX51" fmla="*/ 450167 w 1322363"/>
              <a:gd name="connsiteY51" fmla="*/ 11016 h 117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322363" h="1178635">
                <a:moveTo>
                  <a:pt x="450167" y="11016"/>
                </a:moveTo>
                <a:cubicBezTo>
                  <a:pt x="424376" y="22739"/>
                  <a:pt x="413437" y="58558"/>
                  <a:pt x="393896" y="81355"/>
                </a:cubicBezTo>
                <a:cubicBezTo>
                  <a:pt x="385264" y="91425"/>
                  <a:pt x="372584" y="98117"/>
                  <a:pt x="365760" y="109490"/>
                </a:cubicBezTo>
                <a:cubicBezTo>
                  <a:pt x="358131" y="122205"/>
                  <a:pt x="362178" y="141208"/>
                  <a:pt x="351693" y="151693"/>
                </a:cubicBezTo>
                <a:cubicBezTo>
                  <a:pt x="341208" y="162179"/>
                  <a:pt x="323558" y="161072"/>
                  <a:pt x="309490" y="165761"/>
                </a:cubicBezTo>
                <a:cubicBezTo>
                  <a:pt x="242734" y="232517"/>
                  <a:pt x="278384" y="213644"/>
                  <a:pt x="211016" y="236099"/>
                </a:cubicBezTo>
                <a:cubicBezTo>
                  <a:pt x="201637" y="245478"/>
                  <a:pt x="194743" y="258303"/>
                  <a:pt x="182880" y="264235"/>
                </a:cubicBezTo>
                <a:cubicBezTo>
                  <a:pt x="138312" y="286519"/>
                  <a:pt x="89317" y="292977"/>
                  <a:pt x="42203" y="306438"/>
                </a:cubicBezTo>
                <a:cubicBezTo>
                  <a:pt x="27945" y="310512"/>
                  <a:pt x="14068" y="315816"/>
                  <a:pt x="0" y="320505"/>
                </a:cubicBezTo>
                <a:cubicBezTo>
                  <a:pt x="33195" y="331570"/>
                  <a:pt x="51029" y="330525"/>
                  <a:pt x="70339" y="362708"/>
                </a:cubicBezTo>
                <a:cubicBezTo>
                  <a:pt x="77969" y="375424"/>
                  <a:pt x="79718" y="390844"/>
                  <a:pt x="84407" y="404912"/>
                </a:cubicBezTo>
                <a:cubicBezTo>
                  <a:pt x="89096" y="433047"/>
                  <a:pt x="81360" y="466499"/>
                  <a:pt x="98474" y="489318"/>
                </a:cubicBezTo>
                <a:cubicBezTo>
                  <a:pt x="106432" y="499929"/>
                  <a:pt x="118324" y="471539"/>
                  <a:pt x="126610" y="461182"/>
                </a:cubicBezTo>
                <a:cubicBezTo>
                  <a:pt x="137172" y="447980"/>
                  <a:pt x="145367" y="433047"/>
                  <a:pt x="154745" y="418979"/>
                </a:cubicBezTo>
                <a:cubicBezTo>
                  <a:pt x="182880" y="423668"/>
                  <a:pt x="210628" y="433047"/>
                  <a:pt x="239151" y="433047"/>
                </a:cubicBezTo>
                <a:cubicBezTo>
                  <a:pt x="282935" y="433047"/>
                  <a:pt x="461616" y="401096"/>
                  <a:pt x="492370" y="390844"/>
                </a:cubicBezTo>
                <a:cubicBezTo>
                  <a:pt x="532590" y="377437"/>
                  <a:pt x="546687" y="371539"/>
                  <a:pt x="590843" y="362708"/>
                </a:cubicBezTo>
                <a:cubicBezTo>
                  <a:pt x="618813" y="357114"/>
                  <a:pt x="647186" y="353743"/>
                  <a:pt x="675250" y="348641"/>
                </a:cubicBezTo>
                <a:cubicBezTo>
                  <a:pt x="698775" y="344364"/>
                  <a:pt x="722142" y="339262"/>
                  <a:pt x="745588" y="334573"/>
                </a:cubicBezTo>
                <a:cubicBezTo>
                  <a:pt x="783102" y="339262"/>
                  <a:pt x="823028" y="334600"/>
                  <a:pt x="858130" y="348641"/>
                </a:cubicBezTo>
                <a:cubicBezTo>
                  <a:pt x="901613" y="366034"/>
                  <a:pt x="874672" y="407386"/>
                  <a:pt x="900333" y="433047"/>
                </a:cubicBezTo>
                <a:cubicBezTo>
                  <a:pt x="910818" y="443532"/>
                  <a:pt x="929273" y="440483"/>
                  <a:pt x="942536" y="447115"/>
                </a:cubicBezTo>
                <a:cubicBezTo>
                  <a:pt x="957658" y="454676"/>
                  <a:pt x="970671" y="465872"/>
                  <a:pt x="984739" y="475250"/>
                </a:cubicBezTo>
                <a:cubicBezTo>
                  <a:pt x="994117" y="489318"/>
                  <a:pt x="1002312" y="504251"/>
                  <a:pt x="1012874" y="517453"/>
                </a:cubicBezTo>
                <a:cubicBezTo>
                  <a:pt x="1021160" y="527810"/>
                  <a:pt x="1038231" y="532619"/>
                  <a:pt x="1041010" y="545588"/>
                </a:cubicBezTo>
                <a:cubicBezTo>
                  <a:pt x="1054346" y="607821"/>
                  <a:pt x="1038898" y="732334"/>
                  <a:pt x="1083213" y="798807"/>
                </a:cubicBezTo>
                <a:cubicBezTo>
                  <a:pt x="1127799" y="865687"/>
                  <a:pt x="1106001" y="824969"/>
                  <a:pt x="1139483" y="925416"/>
                </a:cubicBezTo>
                <a:lnTo>
                  <a:pt x="1153551" y="967619"/>
                </a:lnTo>
                <a:cubicBezTo>
                  <a:pt x="1148862" y="991065"/>
                  <a:pt x="1147879" y="1015570"/>
                  <a:pt x="1139483" y="1037958"/>
                </a:cubicBezTo>
                <a:cubicBezTo>
                  <a:pt x="1133547" y="1053789"/>
                  <a:pt x="1113445" y="1063384"/>
                  <a:pt x="1111348" y="1080161"/>
                </a:cubicBezTo>
                <a:cubicBezTo>
                  <a:pt x="1103940" y="1139427"/>
                  <a:pt x="1121865" y="1146948"/>
                  <a:pt x="1153551" y="1178635"/>
                </a:cubicBezTo>
                <a:cubicBezTo>
                  <a:pt x="1213533" y="1171970"/>
                  <a:pt x="1275062" y="1191822"/>
                  <a:pt x="1308296" y="1136432"/>
                </a:cubicBezTo>
                <a:cubicBezTo>
                  <a:pt x="1315925" y="1123716"/>
                  <a:pt x="1317674" y="1108296"/>
                  <a:pt x="1322363" y="1094228"/>
                </a:cubicBezTo>
                <a:cubicBezTo>
                  <a:pt x="1282514" y="974674"/>
                  <a:pt x="1338091" y="1120441"/>
                  <a:pt x="1280160" y="1023890"/>
                </a:cubicBezTo>
                <a:cubicBezTo>
                  <a:pt x="1225374" y="932581"/>
                  <a:pt x="1309248" y="1024840"/>
                  <a:pt x="1237957" y="953552"/>
                </a:cubicBezTo>
                <a:cubicBezTo>
                  <a:pt x="1211047" y="845908"/>
                  <a:pt x="1211894" y="874089"/>
                  <a:pt x="1237957" y="700333"/>
                </a:cubicBezTo>
                <a:cubicBezTo>
                  <a:pt x="1242356" y="671004"/>
                  <a:pt x="1266093" y="615927"/>
                  <a:pt x="1266093" y="615927"/>
                </a:cubicBezTo>
                <a:cubicBezTo>
                  <a:pt x="1257334" y="563376"/>
                  <a:pt x="1263201" y="497732"/>
                  <a:pt x="1195754" y="475250"/>
                </a:cubicBezTo>
                <a:lnTo>
                  <a:pt x="1069145" y="433047"/>
                </a:lnTo>
                <a:lnTo>
                  <a:pt x="1026942" y="418979"/>
                </a:lnTo>
                <a:cubicBezTo>
                  <a:pt x="970227" y="333905"/>
                  <a:pt x="1017920" y="419077"/>
                  <a:pt x="984739" y="264235"/>
                </a:cubicBezTo>
                <a:cubicBezTo>
                  <a:pt x="978525" y="235236"/>
                  <a:pt x="965981" y="207964"/>
                  <a:pt x="956603" y="179828"/>
                </a:cubicBezTo>
                <a:cubicBezTo>
                  <a:pt x="951914" y="165760"/>
                  <a:pt x="953022" y="148110"/>
                  <a:pt x="942536" y="137625"/>
                </a:cubicBezTo>
                <a:cubicBezTo>
                  <a:pt x="916366" y="111456"/>
                  <a:pt x="907689" y="99101"/>
                  <a:pt x="872197" y="81355"/>
                </a:cubicBezTo>
                <a:cubicBezTo>
                  <a:pt x="858934" y="74723"/>
                  <a:pt x="844062" y="71976"/>
                  <a:pt x="829994" y="67287"/>
                </a:cubicBezTo>
                <a:cubicBezTo>
                  <a:pt x="820616" y="81355"/>
                  <a:pt x="812421" y="96288"/>
                  <a:pt x="801859" y="109490"/>
                </a:cubicBezTo>
                <a:cubicBezTo>
                  <a:pt x="721678" y="209716"/>
                  <a:pt x="832184" y="49932"/>
                  <a:pt x="745588" y="179828"/>
                </a:cubicBezTo>
                <a:cubicBezTo>
                  <a:pt x="726831" y="175139"/>
                  <a:pt x="706610" y="174408"/>
                  <a:pt x="689317" y="165761"/>
                </a:cubicBezTo>
                <a:cubicBezTo>
                  <a:pt x="659857" y="151031"/>
                  <a:pt x="655135" y="123496"/>
                  <a:pt x="647114" y="95422"/>
                </a:cubicBezTo>
                <a:cubicBezTo>
                  <a:pt x="641803" y="76832"/>
                  <a:pt x="647726" y="51734"/>
                  <a:pt x="633047" y="39152"/>
                </a:cubicBezTo>
                <a:cubicBezTo>
                  <a:pt x="610529" y="19851"/>
                  <a:pt x="576776" y="20395"/>
                  <a:pt x="548640" y="11016"/>
                </a:cubicBezTo>
                <a:cubicBezTo>
                  <a:pt x="496490" y="-6368"/>
                  <a:pt x="475958" y="-707"/>
                  <a:pt x="450167" y="11016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 21"/>
          <p:cNvSpPr/>
          <p:nvPr/>
        </p:nvSpPr>
        <p:spPr>
          <a:xfrm>
            <a:off x="3247641" y="3277772"/>
            <a:ext cx="227079" cy="267286"/>
          </a:xfrm>
          <a:custGeom>
            <a:avLst/>
            <a:gdLst>
              <a:gd name="connsiteX0" fmla="*/ 44199 w 227079"/>
              <a:gd name="connsiteY0" fmla="*/ 28136 h 267286"/>
              <a:gd name="connsiteX1" fmla="*/ 30131 w 227079"/>
              <a:gd name="connsiteY1" fmla="*/ 154745 h 267286"/>
              <a:gd name="connsiteX2" fmla="*/ 1996 w 227079"/>
              <a:gd name="connsiteY2" fmla="*/ 196948 h 267286"/>
              <a:gd name="connsiteX3" fmla="*/ 86402 w 227079"/>
              <a:gd name="connsiteY3" fmla="*/ 225083 h 267286"/>
              <a:gd name="connsiteX4" fmla="*/ 100469 w 227079"/>
              <a:gd name="connsiteY4" fmla="*/ 267286 h 267286"/>
              <a:gd name="connsiteX5" fmla="*/ 114537 w 227079"/>
              <a:gd name="connsiteY5" fmla="*/ 225083 h 267286"/>
              <a:gd name="connsiteX6" fmla="*/ 142673 w 227079"/>
              <a:gd name="connsiteY6" fmla="*/ 196948 h 267286"/>
              <a:gd name="connsiteX7" fmla="*/ 170808 w 227079"/>
              <a:gd name="connsiteY7" fmla="*/ 154745 h 267286"/>
              <a:gd name="connsiteX8" fmla="*/ 227079 w 227079"/>
              <a:gd name="connsiteY8" fmla="*/ 140677 h 267286"/>
              <a:gd name="connsiteX9" fmla="*/ 170808 w 227079"/>
              <a:gd name="connsiteY9" fmla="*/ 14068 h 267286"/>
              <a:gd name="connsiteX10" fmla="*/ 128605 w 227079"/>
              <a:gd name="connsiteY10" fmla="*/ 0 h 267286"/>
              <a:gd name="connsiteX11" fmla="*/ 86402 w 227079"/>
              <a:gd name="connsiteY11" fmla="*/ 14068 h 267286"/>
              <a:gd name="connsiteX12" fmla="*/ 44199 w 227079"/>
              <a:gd name="connsiteY12" fmla="*/ 28136 h 26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079" h="267286">
                <a:moveTo>
                  <a:pt x="44199" y="28136"/>
                </a:moveTo>
                <a:cubicBezTo>
                  <a:pt x="34821" y="51582"/>
                  <a:pt x="40430" y="113550"/>
                  <a:pt x="30131" y="154745"/>
                </a:cubicBezTo>
                <a:cubicBezTo>
                  <a:pt x="26030" y="171147"/>
                  <a:pt x="-8566" y="183746"/>
                  <a:pt x="1996" y="196948"/>
                </a:cubicBezTo>
                <a:cubicBezTo>
                  <a:pt x="20523" y="220106"/>
                  <a:pt x="86402" y="225083"/>
                  <a:pt x="86402" y="225083"/>
                </a:cubicBezTo>
                <a:cubicBezTo>
                  <a:pt x="91091" y="239151"/>
                  <a:pt x="85640" y="267286"/>
                  <a:pt x="100469" y="267286"/>
                </a:cubicBezTo>
                <a:cubicBezTo>
                  <a:pt x="115298" y="267286"/>
                  <a:pt x="106908" y="237798"/>
                  <a:pt x="114537" y="225083"/>
                </a:cubicBezTo>
                <a:cubicBezTo>
                  <a:pt x="121361" y="213710"/>
                  <a:pt x="134387" y="207305"/>
                  <a:pt x="142673" y="196948"/>
                </a:cubicBezTo>
                <a:cubicBezTo>
                  <a:pt x="153235" y="183746"/>
                  <a:pt x="156740" y="164123"/>
                  <a:pt x="170808" y="154745"/>
                </a:cubicBezTo>
                <a:cubicBezTo>
                  <a:pt x="186895" y="144020"/>
                  <a:pt x="208322" y="145366"/>
                  <a:pt x="227079" y="140677"/>
                </a:cubicBezTo>
                <a:cubicBezTo>
                  <a:pt x="218482" y="114888"/>
                  <a:pt x="201207" y="38387"/>
                  <a:pt x="170808" y="14068"/>
                </a:cubicBezTo>
                <a:cubicBezTo>
                  <a:pt x="159229" y="4805"/>
                  <a:pt x="142673" y="4689"/>
                  <a:pt x="128605" y="0"/>
                </a:cubicBezTo>
                <a:cubicBezTo>
                  <a:pt x="114537" y="4689"/>
                  <a:pt x="99118" y="6439"/>
                  <a:pt x="86402" y="14068"/>
                </a:cubicBezTo>
                <a:cubicBezTo>
                  <a:pt x="86393" y="14073"/>
                  <a:pt x="53577" y="4690"/>
                  <a:pt x="44199" y="28136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4674455" y="649010"/>
            <a:ext cx="1266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Bizerte</a:t>
            </a:r>
            <a:endParaRPr lang="fr-FR" sz="28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232" y="1730326"/>
            <a:ext cx="1121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50" dirty="0" smtClean="0">
                <a:ln w="0"/>
                <a:solidFill>
                  <a:srgbClr val="5B9BD5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 Kef</a:t>
            </a:r>
            <a:endParaRPr lang="fr-FR" sz="2800" b="1" cap="none" spc="50" dirty="0">
              <a:ln w="0"/>
              <a:solidFill>
                <a:srgbClr val="5B9BD5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25" name="Diagramme 24"/>
          <p:cNvGraphicFramePr/>
          <p:nvPr>
            <p:extLst>
              <p:ext uri="{D42A27DB-BD31-4B8C-83A1-F6EECF244321}">
                <p14:modId xmlns:p14="http://schemas.microsoft.com/office/powerpoint/2010/main" val="2813240559"/>
              </p:ext>
            </p:extLst>
          </p:nvPr>
        </p:nvGraphicFramePr>
        <p:xfrm>
          <a:off x="6332024" y="1818955"/>
          <a:ext cx="4575462" cy="764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6" name="Rectangle 25"/>
          <p:cNvSpPr/>
          <p:nvPr/>
        </p:nvSpPr>
        <p:spPr>
          <a:xfrm>
            <a:off x="4747232" y="2811642"/>
            <a:ext cx="14334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50" dirty="0" smtClean="0">
                <a:ln w="0"/>
                <a:solidFill>
                  <a:srgbClr val="F0752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El </a:t>
            </a:r>
            <a:r>
              <a:rPr lang="fr-FR" sz="2800" b="1" cap="none" spc="50" dirty="0" err="1" smtClean="0">
                <a:ln w="0"/>
                <a:solidFill>
                  <a:srgbClr val="F0752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Riadh</a:t>
            </a:r>
            <a:endParaRPr lang="fr-FR" sz="2800" b="1" cap="none" spc="50" dirty="0">
              <a:ln w="0"/>
              <a:solidFill>
                <a:srgbClr val="F0752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27" name="Diagramme 26"/>
          <p:cNvGraphicFramePr/>
          <p:nvPr>
            <p:extLst>
              <p:ext uri="{D42A27DB-BD31-4B8C-83A1-F6EECF244321}">
                <p14:modId xmlns:p14="http://schemas.microsoft.com/office/powerpoint/2010/main" val="3575335452"/>
              </p:ext>
            </p:extLst>
          </p:nvPr>
        </p:nvGraphicFramePr>
        <p:xfrm>
          <a:off x="6499273" y="2952522"/>
          <a:ext cx="4575462" cy="764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9" name="Rectangle 28"/>
          <p:cNvSpPr/>
          <p:nvPr/>
        </p:nvSpPr>
        <p:spPr>
          <a:xfrm>
            <a:off x="4747232" y="3893185"/>
            <a:ext cx="10528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50" dirty="0" smtClean="0">
                <a:ln w="0"/>
                <a:solidFill>
                  <a:srgbClr val="6DAF4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Gafsa</a:t>
            </a:r>
            <a:endParaRPr lang="fr-FR" sz="2800" b="1" cap="none" spc="50" dirty="0">
              <a:ln w="0"/>
              <a:solidFill>
                <a:srgbClr val="6DAF4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2961018222"/>
              </p:ext>
            </p:extLst>
          </p:nvPr>
        </p:nvGraphicFramePr>
        <p:xfrm>
          <a:off x="6499273" y="4181374"/>
          <a:ext cx="4575462" cy="764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31" name="Rectangle 30"/>
          <p:cNvSpPr/>
          <p:nvPr/>
        </p:nvSpPr>
        <p:spPr>
          <a:xfrm>
            <a:off x="4779602" y="5285765"/>
            <a:ext cx="15712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cap="none" spc="50" dirty="0" err="1" smtClean="0">
                <a:ln w="0"/>
                <a:solidFill>
                  <a:srgbClr val="FFC62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Médnine</a:t>
            </a:r>
            <a:endParaRPr lang="fr-FR" sz="2800" b="1" cap="none" spc="50" dirty="0">
              <a:ln w="0"/>
              <a:solidFill>
                <a:srgbClr val="FFC62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32" name="Diagramme 31"/>
          <p:cNvGraphicFramePr/>
          <p:nvPr>
            <p:extLst>
              <p:ext uri="{D42A27DB-BD31-4B8C-83A1-F6EECF244321}">
                <p14:modId xmlns:p14="http://schemas.microsoft.com/office/powerpoint/2010/main" val="1018629547"/>
              </p:ext>
            </p:extLst>
          </p:nvPr>
        </p:nvGraphicFramePr>
        <p:xfrm>
          <a:off x="6499273" y="5547375"/>
          <a:ext cx="4575462" cy="764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34" name="Rectangle 33"/>
          <p:cNvSpPr/>
          <p:nvPr/>
        </p:nvSpPr>
        <p:spPr>
          <a:xfrm>
            <a:off x="9733857" y="1349633"/>
            <a:ext cx="10476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Total</a:t>
            </a:r>
            <a:endParaRPr lang="fr-FR" sz="32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733857" y="2428049"/>
            <a:ext cx="10476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Total</a:t>
            </a:r>
            <a:endParaRPr lang="fr-FR" sz="32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733857" y="3596599"/>
            <a:ext cx="10476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Total</a:t>
            </a:r>
            <a:endParaRPr lang="fr-FR" sz="32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733857" y="4825451"/>
            <a:ext cx="10476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Total</a:t>
            </a:r>
            <a:endParaRPr lang="fr-FR" sz="32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733857" y="6312055"/>
            <a:ext cx="10476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Total</a:t>
            </a:r>
            <a:endParaRPr lang="fr-FR" sz="32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9" name="Organigramme : Terminateur 38"/>
          <p:cNvSpPr/>
          <p:nvPr/>
        </p:nvSpPr>
        <p:spPr>
          <a:xfrm>
            <a:off x="10739311" y="1477108"/>
            <a:ext cx="1452689" cy="341847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solidFill>
              <a:srgbClr val="C0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</a:t>
            </a:r>
            <a:endParaRPr lang="fr-FR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Organigramme : Terminateur 39"/>
          <p:cNvSpPr/>
          <p:nvPr/>
        </p:nvSpPr>
        <p:spPr>
          <a:xfrm>
            <a:off x="10736916" y="2557123"/>
            <a:ext cx="1452689" cy="341847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solidFill>
              <a:srgbClr val="C0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endParaRPr lang="fr-FR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Organigramme : Terminateur 40"/>
          <p:cNvSpPr/>
          <p:nvPr/>
        </p:nvSpPr>
        <p:spPr>
          <a:xfrm>
            <a:off x="10736916" y="3711294"/>
            <a:ext cx="1452689" cy="341847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solidFill>
              <a:srgbClr val="C0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endParaRPr lang="fr-FR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Organigramme : Terminateur 41"/>
          <p:cNvSpPr/>
          <p:nvPr/>
        </p:nvSpPr>
        <p:spPr>
          <a:xfrm>
            <a:off x="10721671" y="4946914"/>
            <a:ext cx="1452689" cy="341847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solidFill>
              <a:srgbClr val="C0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endParaRPr lang="fr-FR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rganigramme : Terminateur 42"/>
          <p:cNvSpPr/>
          <p:nvPr/>
        </p:nvSpPr>
        <p:spPr>
          <a:xfrm>
            <a:off x="10736915" y="6433518"/>
            <a:ext cx="1452689" cy="341847"/>
          </a:xfrm>
          <a:prstGeom prst="flowChartTerminator">
            <a:avLst/>
          </a:prstGeom>
          <a:solidFill>
            <a:schemeClr val="accent2">
              <a:alpha val="50000"/>
            </a:schemeClr>
          </a:solidFill>
          <a:ln>
            <a:solidFill>
              <a:srgbClr val="C0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  <a:endParaRPr lang="fr-FR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0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 -0.10278 L 0.01028 0.0381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703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1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CEBE35-58E2-4E22-831E-810E77E31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E5CEBE35-58E2-4E22-831E-810E77E315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6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13A3EB-EB17-47B1-B43D-D9A8E8DB40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FC13A3EB-EB17-47B1-B43D-D9A8E8DB40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1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0318CD7-5DC6-4AD7-97E0-90CDEFF2A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D0318CD7-5DC6-4AD7-97E0-90CDEFF2A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79299B-5FF0-4514-95E1-2A7EB2D37F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4679299B-5FF0-4514-95E1-2A7EB2D37F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4F1A9C-1C2D-4EBF-BC1D-181102B44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graphicEl>
                                              <a:dgm id="{564F1A9C-1C2D-4EBF-BC1D-181102B44B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6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12DD49A-9EB5-4B56-8B35-553B0DF5D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E12DD49A-9EB5-4B56-8B35-553B0DF5D0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1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6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633 -0.11273 L 0.01028 0.0381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75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49459B08-B26B-4575-A952-4CF9AE288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>
                                            <p:graphicEl>
                                              <a:dgm id="{49459B08-B26B-4575-A952-4CF9AE2882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906A4EE-01AA-4E5A-B7DE-081A3DD2C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graphicEl>
                                              <a:dgm id="{B906A4EE-01AA-4E5A-B7DE-081A3DD2C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C509E2C-7A3D-425C-8FE1-1B16742AB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>
                                            <p:graphicEl>
                                              <a:dgm id="{7C509E2C-7A3D-425C-8FE1-1B16742AB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7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E6D2DD0-87DA-41CB-822F-2646DE5D9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5">
                                            <p:graphicEl>
                                              <a:dgm id="{EE6D2DD0-87DA-41CB-822F-2646DE5D9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200"/>
                            </p:stCondLst>
                            <p:childTnLst>
                              <p:par>
                                <p:cTn id="8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56 -0.24144 L 0.01028 0.03819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13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533AF0F-C110-4329-879D-617CEFC5A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>
                                            <p:graphicEl>
                                              <a:dgm id="{E533AF0F-C110-4329-879D-617CEFC5A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CA1DC50-49FF-4623-99F6-4C8E847D9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">
                                            <p:graphicEl>
                                              <a:dgm id="{6CA1DC50-49FF-4623-99F6-4C8E847D9B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4AF9A83-2CE7-4756-AC14-68D1B6E21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7">
                                            <p:graphicEl>
                                              <a:dgm id="{54AF9A83-2CE7-4756-AC14-68D1B6E21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500"/>
                            </p:stCondLst>
                            <p:childTnLst>
                              <p:par>
                                <p:cTn id="1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151 -0.20625 L 0.01029 0.0381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1222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0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CE9EBC82-49E8-44D1-9801-474B9C5FF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0">
                                            <p:graphicEl>
                                              <a:dgm id="{CE9EBC82-49E8-44D1-9801-474B9C5FFB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37D3EA63-8307-4BFF-BF53-915AC2CD9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0">
                                            <p:graphicEl>
                                              <a:dgm id="{37D3EA63-8307-4BFF-BF53-915AC2CD9F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A282D403-2A6B-442D-BC78-33F610E47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0">
                                            <p:graphicEl>
                                              <a:dgm id="{A282D403-2A6B-442D-BC78-33F610E477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15C77F5-9547-43BA-BA81-8CF4E475C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0">
                                            <p:graphicEl>
                                              <a:dgm id="{E15C77F5-9547-43BA-BA81-8CF4E475C4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000"/>
                            </p:stCondLst>
                            <p:childTnLst>
                              <p:par>
                                <p:cTn id="1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65 -0.2213 L 0.01029 0.03819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12963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7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763FE65-237B-4F9F-9857-7BEC28A85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2">
                                            <p:graphicEl>
                                              <a:dgm id="{E763FE65-237B-4F9F-9857-7BEC28A85B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BA83D95-192D-4AA5-B57F-AFF13EB23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2">
                                            <p:graphicEl>
                                              <a:dgm id="{9BA83D95-192D-4AA5-B57F-AFF13EB234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FF9CA11-988B-4081-8D3F-5729B3468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32">
                                            <p:graphicEl>
                                              <a:dgm id="{FFF9CA11-988B-4081-8D3F-5729B3468B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500"/>
                            </p:stCondLst>
                            <p:childTnLst>
                              <p:par>
                                <p:cTn id="2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500"/>
                            </p:stCondLst>
                            <p:childTnLst>
                              <p:par>
                                <p:cTn id="20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/>
      <p:bldP spid="23" grpId="1"/>
      <p:bldP spid="23" grpId="2"/>
      <p:bldP spid="24" grpId="0"/>
      <p:bldP spid="24" grpId="1"/>
      <p:bldP spid="24" grpId="2"/>
      <p:bldGraphic spid="25" grpId="0">
        <p:bldSub>
          <a:bldDgm bld="one"/>
        </p:bldSub>
      </p:bldGraphic>
      <p:bldP spid="26" grpId="0"/>
      <p:bldP spid="26" grpId="1"/>
      <p:bldP spid="26" grpId="2"/>
      <p:bldGraphic spid="27" grpId="0">
        <p:bldSub>
          <a:bldDgm bld="one"/>
        </p:bldSub>
      </p:bldGraphic>
      <p:bldP spid="29" grpId="0"/>
      <p:bldP spid="29" grpId="1"/>
      <p:bldP spid="29" grpId="2"/>
      <p:bldGraphic spid="30" grpId="0">
        <p:bldSub>
          <a:bldDgm bld="one"/>
        </p:bldSub>
      </p:bldGraphic>
      <p:bldP spid="31" grpId="0"/>
      <p:bldP spid="31" grpId="1"/>
      <p:bldP spid="31" grpId="2"/>
      <p:bldGraphic spid="32" grpId="0">
        <p:bldSub>
          <a:bldDgm bld="one"/>
        </p:bldSub>
      </p:bldGraphic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5303" y="865110"/>
            <a:ext cx="6002755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  <a:spcAft>
                <a:spcPts val="0"/>
              </a:spcAft>
            </a:pPr>
            <a:r>
              <a:rPr lang="fr-F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Exemple de tournée:</a:t>
            </a:r>
            <a:endParaRPr lang="fr-F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72550" y="0"/>
            <a:ext cx="5625070" cy="923330"/>
            <a:chOff x="5978191" y="4584262"/>
            <a:chExt cx="5625070" cy="923330"/>
          </a:xfrm>
        </p:grpSpPr>
        <p:sp>
          <p:nvSpPr>
            <p:cNvPr id="11" name="Pentagone 10"/>
            <p:cNvSpPr/>
            <p:nvPr/>
          </p:nvSpPr>
          <p:spPr>
            <a:xfrm rot="10800000" flipV="1">
              <a:off x="5978191" y="4695935"/>
              <a:ext cx="5625069" cy="786763"/>
            </a:xfrm>
            <a:prstGeom prst="homePlate">
              <a:avLst/>
            </a:prstGeom>
            <a:gradFill flip="none" rotWithShape="1">
              <a:gsLst>
                <a:gs pos="0">
                  <a:srgbClr val="002060"/>
                </a:gs>
                <a:gs pos="100000">
                  <a:srgbClr val="00206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330527" y="458426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5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610945" y="4718710"/>
              <a:ext cx="4992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Résultats et discussion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5000" l="2667" r="98889">
                        <a14:foregroundMark x1="36000" y1="87667" x2="36000" y2="87667"/>
                        <a14:foregroundMark x1="16000" y1="88667" x2="16000" y2="88667"/>
                        <a14:foregroundMark x1="24889" y1="87000" x2="24889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89" y="1381271"/>
            <a:ext cx="10155475" cy="5910850"/>
          </a:xfrm>
          <a:prstGeom prst="rect">
            <a:avLst/>
          </a:prstGeom>
        </p:spPr>
      </p:pic>
      <p:pic>
        <p:nvPicPr>
          <p:cNvPr id="2" name="cvr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5004" y="1812199"/>
            <a:ext cx="8842202" cy="4363518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noFill/>
            <a:prstDash val="lgDashDotDot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slop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05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3829" y="1343182"/>
            <a:ext cx="11611428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 Optimisation du problème de gestion des déchets hospitaliers à travers la résolution du problème de localisation-routage des déchets dangereux.</a:t>
            </a:r>
          </a:p>
          <a:p>
            <a:pPr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Une application réelle a été effectuée pour la gestion des déchets des activités de soin à risque infectieux (DASRI) pour les 174 hôpitaux situés sur la totalité du territoire en considérant 23 sites candidats.</a:t>
            </a:r>
          </a:p>
          <a:p>
            <a:pPr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fr-FR" sz="2400" dirty="0">
                <a:latin typeface="Arial" pitchFamily="34" charset="0"/>
                <a:cs typeface="Arial" pitchFamily="34" charset="0"/>
              </a:rPr>
              <a:t>Le problème de localisation des centres de traitement des déchets avec le système d’information géographique (SIG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).</a:t>
            </a:r>
          </a:p>
          <a:p>
            <a:pPr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fr-FR" sz="2400" dirty="0">
                <a:latin typeface="Arial" pitchFamily="34" charset="0"/>
                <a:cs typeface="Arial" pitchFamily="34" charset="0"/>
              </a:rPr>
              <a:t>Les résultats fournis par l’application des SIG nous a permis d’identifier l’emplacement des 5 centres de traitement à localiser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.</a:t>
            </a: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0" y="0"/>
            <a:ext cx="3672218" cy="923330"/>
            <a:chOff x="7900617" y="5437692"/>
            <a:chExt cx="3672218" cy="923330"/>
          </a:xfrm>
        </p:grpSpPr>
        <p:sp>
          <p:nvSpPr>
            <p:cNvPr id="6" name="Pentagone 5"/>
            <p:cNvSpPr/>
            <p:nvPr/>
          </p:nvSpPr>
          <p:spPr>
            <a:xfrm rot="10800000" flipV="1">
              <a:off x="7900617" y="5568707"/>
              <a:ext cx="3453182" cy="789609"/>
            </a:xfrm>
            <a:prstGeom prst="homePlate">
              <a:avLst/>
            </a:prstGeom>
            <a:gradFill flip="none" rotWithShape="1">
              <a:gsLst>
                <a:gs pos="0">
                  <a:srgbClr val="FC36E4"/>
                </a:gs>
                <a:gs pos="100000">
                  <a:srgbClr val="C943C9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8154549" y="543769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6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8652494" y="5607923"/>
              <a:ext cx="29203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Conclusion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32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rectangle 5"/>
          <p:cNvSpPr/>
          <p:nvPr/>
        </p:nvSpPr>
        <p:spPr>
          <a:xfrm>
            <a:off x="6100771" y="603223"/>
            <a:ext cx="1071153" cy="1414693"/>
          </a:xfrm>
          <a:prstGeom prst="rtTriangle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2">
                  <a:lumMod val="25000"/>
                </a:schemeClr>
              </a:gs>
            </a:gsLst>
            <a:lin ang="14400000" scaled="0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rectangle 9"/>
          <p:cNvSpPr/>
          <p:nvPr/>
        </p:nvSpPr>
        <p:spPr>
          <a:xfrm>
            <a:off x="4993851" y="1719534"/>
            <a:ext cx="1071153" cy="1394468"/>
          </a:xfrm>
          <a:prstGeom prst="rtTriangle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2">
                  <a:lumMod val="25000"/>
                </a:schemeClr>
              </a:gs>
            </a:gsLst>
            <a:lin ang="14400000" scaled="0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riangle rectangle 12"/>
          <p:cNvSpPr/>
          <p:nvPr/>
        </p:nvSpPr>
        <p:spPr>
          <a:xfrm>
            <a:off x="5796301" y="2780115"/>
            <a:ext cx="1071153" cy="1703195"/>
          </a:xfrm>
          <a:prstGeom prst="rtTriangle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2">
                  <a:lumMod val="25000"/>
                </a:schemeClr>
              </a:gs>
            </a:gsLst>
            <a:lin ang="14400000" scaled="0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rectangle 15"/>
          <p:cNvSpPr/>
          <p:nvPr/>
        </p:nvSpPr>
        <p:spPr>
          <a:xfrm>
            <a:off x="4715003" y="4085446"/>
            <a:ext cx="1348532" cy="1506439"/>
          </a:xfrm>
          <a:prstGeom prst="rtTriangle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2">
                  <a:lumMod val="25000"/>
                </a:schemeClr>
              </a:gs>
            </a:gsLst>
            <a:lin ang="14400000" scaled="0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/>
          <p:cNvSpPr/>
          <p:nvPr/>
        </p:nvSpPr>
        <p:spPr>
          <a:xfrm>
            <a:off x="5935988" y="5045885"/>
            <a:ext cx="1071153" cy="1250998"/>
          </a:xfrm>
          <a:prstGeom prst="rtTriangle">
            <a:avLst/>
          </a:prstGeom>
          <a:gradFill flip="none" rotWithShape="1">
            <a:gsLst>
              <a:gs pos="0">
                <a:schemeClr val="bg1">
                  <a:alpha val="15000"/>
                </a:schemeClr>
              </a:gs>
              <a:gs pos="100000">
                <a:schemeClr val="bg2">
                  <a:lumMod val="25000"/>
                </a:schemeClr>
              </a:gs>
            </a:gsLst>
            <a:lin ang="14400000" scaled="0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/>
          <p:cNvSpPr/>
          <p:nvPr/>
        </p:nvSpPr>
        <p:spPr>
          <a:xfrm>
            <a:off x="7080923" y="5976335"/>
            <a:ext cx="657572" cy="1255523"/>
          </a:xfrm>
          <a:prstGeom prst="rtTriangle">
            <a:avLst/>
          </a:prstGeom>
          <a:gradFill flip="none" rotWithShape="1">
            <a:gsLst>
              <a:gs pos="76000">
                <a:srgbClr val="7B7A7A"/>
              </a:gs>
              <a:gs pos="0">
                <a:schemeClr val="bg1"/>
              </a:gs>
              <a:gs pos="100000">
                <a:schemeClr val="bg2">
                  <a:lumMod val="25000"/>
                </a:schemeClr>
              </a:gs>
            </a:gsLst>
            <a:lin ang="14400000" scaled="0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5021451" y="1418303"/>
            <a:ext cx="7082724" cy="940911"/>
            <a:chOff x="5021451" y="1418303"/>
            <a:chExt cx="7082724" cy="940911"/>
          </a:xfrm>
        </p:grpSpPr>
        <p:sp>
          <p:nvSpPr>
            <p:cNvPr id="9" name="Pentagone 8"/>
            <p:cNvSpPr/>
            <p:nvPr/>
          </p:nvSpPr>
          <p:spPr>
            <a:xfrm rot="10800000" flipV="1">
              <a:off x="5021451" y="1482221"/>
              <a:ext cx="7082724" cy="876993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5414589" y="1418303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2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5858358" y="1549244"/>
              <a:ext cx="62458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Problématique et objectif</a:t>
              </a:r>
              <a:endParaRPr lang="fr-FR" sz="4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5858358" y="2482434"/>
            <a:ext cx="6400797" cy="1071154"/>
            <a:chOff x="5858358" y="2482434"/>
            <a:chExt cx="6400797" cy="1071154"/>
          </a:xfrm>
        </p:grpSpPr>
        <p:sp>
          <p:nvSpPr>
            <p:cNvPr id="12" name="Pentagone 11"/>
            <p:cNvSpPr/>
            <p:nvPr/>
          </p:nvSpPr>
          <p:spPr>
            <a:xfrm rot="10800000" flipV="1">
              <a:off x="5858358" y="2482434"/>
              <a:ext cx="6333642" cy="1071154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772756" y="2647261"/>
              <a:ext cx="54863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Revue </a:t>
              </a:r>
              <a:r>
                <a:rPr lang="fr-FR" sz="4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de la littérature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203687" y="2533843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3</a:t>
              </a: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4768135" y="3740695"/>
            <a:ext cx="7081701" cy="1000173"/>
            <a:chOff x="4768135" y="3635765"/>
            <a:chExt cx="7081701" cy="1000173"/>
          </a:xfrm>
        </p:grpSpPr>
        <p:sp>
          <p:nvSpPr>
            <p:cNvPr id="15" name="Pentagone 14"/>
            <p:cNvSpPr/>
            <p:nvPr/>
          </p:nvSpPr>
          <p:spPr>
            <a:xfrm rot="10800000" flipV="1">
              <a:off x="4768135" y="3688526"/>
              <a:ext cx="7081701" cy="947412"/>
            </a:xfrm>
            <a:prstGeom prst="homePlat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5114659" y="3635765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4</a:t>
              </a: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5536946" y="3745083"/>
              <a:ext cx="6231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Démarche et méthodologie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5978191" y="4764142"/>
            <a:ext cx="5625070" cy="923330"/>
            <a:chOff x="5978191" y="4584262"/>
            <a:chExt cx="5625070" cy="923330"/>
          </a:xfrm>
        </p:grpSpPr>
        <p:sp>
          <p:nvSpPr>
            <p:cNvPr id="18" name="Pentagone 17"/>
            <p:cNvSpPr/>
            <p:nvPr/>
          </p:nvSpPr>
          <p:spPr>
            <a:xfrm rot="10800000" flipV="1">
              <a:off x="5978191" y="4695935"/>
              <a:ext cx="5625069" cy="786763"/>
            </a:xfrm>
            <a:prstGeom prst="homePlate">
              <a:avLst/>
            </a:prstGeom>
            <a:gradFill flip="none" rotWithShape="1">
              <a:gsLst>
                <a:gs pos="0">
                  <a:srgbClr val="002060"/>
                </a:gs>
                <a:gs pos="100000">
                  <a:srgbClr val="00206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330527" y="458426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5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6610945" y="4718710"/>
              <a:ext cx="4992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Résultats et discussion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7145157" y="5715298"/>
            <a:ext cx="3672218" cy="923330"/>
            <a:chOff x="7900617" y="5437692"/>
            <a:chExt cx="3672218" cy="923330"/>
          </a:xfrm>
        </p:grpSpPr>
        <p:sp>
          <p:nvSpPr>
            <p:cNvPr id="21" name="Pentagone 20"/>
            <p:cNvSpPr/>
            <p:nvPr/>
          </p:nvSpPr>
          <p:spPr>
            <a:xfrm rot="10800000" flipV="1">
              <a:off x="7900617" y="5568707"/>
              <a:ext cx="3453182" cy="789609"/>
            </a:xfrm>
            <a:prstGeom prst="homePlate">
              <a:avLst/>
            </a:prstGeom>
            <a:gradFill flip="none" rotWithShape="1">
              <a:gsLst>
                <a:gs pos="0">
                  <a:srgbClr val="FC36E4"/>
                </a:gs>
                <a:gs pos="100000">
                  <a:srgbClr val="C943C9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8154549" y="5437692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6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8652494" y="5607923"/>
              <a:ext cx="29203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0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Conclusion</a:t>
              </a:r>
              <a:endParaRPr lang="fr-FR" sz="40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6142974" y="236169"/>
            <a:ext cx="4386642" cy="996637"/>
            <a:chOff x="6142974" y="236169"/>
            <a:chExt cx="4386642" cy="996637"/>
          </a:xfrm>
        </p:grpSpPr>
        <p:sp>
          <p:nvSpPr>
            <p:cNvPr id="4" name="Pentagone 3"/>
            <p:cNvSpPr/>
            <p:nvPr/>
          </p:nvSpPr>
          <p:spPr>
            <a:xfrm rot="10800000" flipV="1">
              <a:off x="6142974" y="343093"/>
              <a:ext cx="4008416" cy="889713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6471564" y="343092"/>
              <a:ext cx="40580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Introduction</a:t>
              </a:r>
              <a:endParaRPr lang="fr-FR" sz="4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471564" y="236169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1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6719" y="114196"/>
            <a:ext cx="2933700" cy="1165646"/>
          </a:xfrm>
          <a:prstGeom prst="rect">
            <a:avLst/>
          </a:prstGeom>
        </p:spPr>
      </p:pic>
      <p:sp>
        <p:nvSpPr>
          <p:cNvPr id="42" name="Forme libre 41"/>
          <p:cNvSpPr/>
          <p:nvPr/>
        </p:nvSpPr>
        <p:spPr>
          <a:xfrm>
            <a:off x="4720755" y="777222"/>
            <a:ext cx="1482932" cy="359469"/>
          </a:xfrm>
          <a:custGeom>
            <a:avLst/>
            <a:gdLst>
              <a:gd name="connsiteX0" fmla="*/ 0 w 1282692"/>
              <a:gd name="connsiteY0" fmla="*/ 174927 h 391733"/>
              <a:gd name="connsiteX1" fmla="*/ 518160 w 1282692"/>
              <a:gd name="connsiteY1" fmla="*/ 388287 h 391733"/>
              <a:gd name="connsiteX2" fmla="*/ 1234440 w 1282692"/>
              <a:gd name="connsiteY2" fmla="*/ 22527 h 391733"/>
              <a:gd name="connsiteX3" fmla="*/ 1219200 w 1282692"/>
              <a:gd name="connsiteY3" fmla="*/ 37767 h 391733"/>
              <a:gd name="connsiteX4" fmla="*/ 1234440 w 1282692"/>
              <a:gd name="connsiteY4" fmla="*/ 37767 h 39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692" h="391733">
                <a:moveTo>
                  <a:pt x="0" y="174927"/>
                </a:moveTo>
                <a:cubicBezTo>
                  <a:pt x="156210" y="294307"/>
                  <a:pt x="312420" y="413687"/>
                  <a:pt x="518160" y="388287"/>
                </a:cubicBezTo>
                <a:cubicBezTo>
                  <a:pt x="723900" y="362887"/>
                  <a:pt x="1117600" y="80947"/>
                  <a:pt x="1234440" y="22527"/>
                </a:cubicBezTo>
                <a:cubicBezTo>
                  <a:pt x="1351280" y="-35893"/>
                  <a:pt x="1219200" y="37767"/>
                  <a:pt x="1219200" y="37767"/>
                </a:cubicBezTo>
                <a:cubicBezTo>
                  <a:pt x="1219200" y="40307"/>
                  <a:pt x="1226820" y="39037"/>
                  <a:pt x="1234440" y="3776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9937" y="1198826"/>
            <a:ext cx="2933700" cy="1165646"/>
          </a:xfrm>
          <a:prstGeom prst="rect">
            <a:avLst/>
          </a:prstGeom>
        </p:spPr>
      </p:pic>
      <p:sp>
        <p:nvSpPr>
          <p:cNvPr id="59" name="Forme libre 58"/>
          <p:cNvSpPr/>
          <p:nvPr/>
        </p:nvSpPr>
        <p:spPr>
          <a:xfrm>
            <a:off x="4077326" y="1942868"/>
            <a:ext cx="944125" cy="215082"/>
          </a:xfrm>
          <a:custGeom>
            <a:avLst/>
            <a:gdLst>
              <a:gd name="connsiteX0" fmla="*/ 0 w 1282692"/>
              <a:gd name="connsiteY0" fmla="*/ 174927 h 391733"/>
              <a:gd name="connsiteX1" fmla="*/ 518160 w 1282692"/>
              <a:gd name="connsiteY1" fmla="*/ 388287 h 391733"/>
              <a:gd name="connsiteX2" fmla="*/ 1234440 w 1282692"/>
              <a:gd name="connsiteY2" fmla="*/ 22527 h 391733"/>
              <a:gd name="connsiteX3" fmla="*/ 1219200 w 1282692"/>
              <a:gd name="connsiteY3" fmla="*/ 37767 h 391733"/>
              <a:gd name="connsiteX4" fmla="*/ 1234440 w 1282692"/>
              <a:gd name="connsiteY4" fmla="*/ 37767 h 39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692" h="391733">
                <a:moveTo>
                  <a:pt x="0" y="174927"/>
                </a:moveTo>
                <a:cubicBezTo>
                  <a:pt x="156210" y="294307"/>
                  <a:pt x="312420" y="413687"/>
                  <a:pt x="518160" y="388287"/>
                </a:cubicBezTo>
                <a:cubicBezTo>
                  <a:pt x="723900" y="362887"/>
                  <a:pt x="1117600" y="80947"/>
                  <a:pt x="1234440" y="22527"/>
                </a:cubicBezTo>
                <a:cubicBezTo>
                  <a:pt x="1351280" y="-35893"/>
                  <a:pt x="1219200" y="37767"/>
                  <a:pt x="1219200" y="37767"/>
                </a:cubicBezTo>
                <a:cubicBezTo>
                  <a:pt x="1219200" y="40307"/>
                  <a:pt x="1226820" y="39037"/>
                  <a:pt x="1234440" y="3776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7004" y="2322794"/>
            <a:ext cx="2933700" cy="1165646"/>
          </a:xfrm>
          <a:prstGeom prst="rect">
            <a:avLst/>
          </a:prstGeom>
        </p:spPr>
      </p:pic>
      <p:sp>
        <p:nvSpPr>
          <p:cNvPr id="61" name="Forme libre 60"/>
          <p:cNvSpPr/>
          <p:nvPr/>
        </p:nvSpPr>
        <p:spPr>
          <a:xfrm>
            <a:off x="3974393" y="3027498"/>
            <a:ext cx="1883965" cy="254420"/>
          </a:xfrm>
          <a:custGeom>
            <a:avLst/>
            <a:gdLst>
              <a:gd name="connsiteX0" fmla="*/ 0 w 1282692"/>
              <a:gd name="connsiteY0" fmla="*/ 174927 h 391733"/>
              <a:gd name="connsiteX1" fmla="*/ 518160 w 1282692"/>
              <a:gd name="connsiteY1" fmla="*/ 388287 h 391733"/>
              <a:gd name="connsiteX2" fmla="*/ 1234440 w 1282692"/>
              <a:gd name="connsiteY2" fmla="*/ 22527 h 391733"/>
              <a:gd name="connsiteX3" fmla="*/ 1219200 w 1282692"/>
              <a:gd name="connsiteY3" fmla="*/ 37767 h 391733"/>
              <a:gd name="connsiteX4" fmla="*/ 1234440 w 1282692"/>
              <a:gd name="connsiteY4" fmla="*/ 37767 h 39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692" h="391733">
                <a:moveTo>
                  <a:pt x="0" y="174927"/>
                </a:moveTo>
                <a:cubicBezTo>
                  <a:pt x="156210" y="294307"/>
                  <a:pt x="312420" y="413687"/>
                  <a:pt x="518160" y="388287"/>
                </a:cubicBezTo>
                <a:cubicBezTo>
                  <a:pt x="723900" y="362887"/>
                  <a:pt x="1117600" y="80947"/>
                  <a:pt x="1234440" y="22527"/>
                </a:cubicBezTo>
                <a:cubicBezTo>
                  <a:pt x="1351280" y="-35893"/>
                  <a:pt x="1219200" y="37767"/>
                  <a:pt x="1219200" y="37767"/>
                </a:cubicBezTo>
                <a:cubicBezTo>
                  <a:pt x="1219200" y="40307"/>
                  <a:pt x="1226820" y="39037"/>
                  <a:pt x="1234440" y="3776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0057" y="3514908"/>
            <a:ext cx="2933700" cy="1165646"/>
          </a:xfrm>
          <a:prstGeom prst="rect">
            <a:avLst/>
          </a:prstGeom>
        </p:spPr>
      </p:pic>
      <p:sp>
        <p:nvSpPr>
          <p:cNvPr id="63" name="Forme libre 62"/>
          <p:cNvSpPr/>
          <p:nvPr/>
        </p:nvSpPr>
        <p:spPr>
          <a:xfrm>
            <a:off x="3837446" y="4258950"/>
            <a:ext cx="944125" cy="215082"/>
          </a:xfrm>
          <a:custGeom>
            <a:avLst/>
            <a:gdLst>
              <a:gd name="connsiteX0" fmla="*/ 0 w 1282692"/>
              <a:gd name="connsiteY0" fmla="*/ 174927 h 391733"/>
              <a:gd name="connsiteX1" fmla="*/ 518160 w 1282692"/>
              <a:gd name="connsiteY1" fmla="*/ 388287 h 391733"/>
              <a:gd name="connsiteX2" fmla="*/ 1234440 w 1282692"/>
              <a:gd name="connsiteY2" fmla="*/ 22527 h 391733"/>
              <a:gd name="connsiteX3" fmla="*/ 1219200 w 1282692"/>
              <a:gd name="connsiteY3" fmla="*/ 37767 h 391733"/>
              <a:gd name="connsiteX4" fmla="*/ 1234440 w 1282692"/>
              <a:gd name="connsiteY4" fmla="*/ 37767 h 39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692" h="391733">
                <a:moveTo>
                  <a:pt x="0" y="174927"/>
                </a:moveTo>
                <a:cubicBezTo>
                  <a:pt x="156210" y="294307"/>
                  <a:pt x="312420" y="413687"/>
                  <a:pt x="518160" y="388287"/>
                </a:cubicBezTo>
                <a:cubicBezTo>
                  <a:pt x="723900" y="362887"/>
                  <a:pt x="1117600" y="80947"/>
                  <a:pt x="1234440" y="22527"/>
                </a:cubicBezTo>
                <a:cubicBezTo>
                  <a:pt x="1351280" y="-35893"/>
                  <a:pt x="1219200" y="37767"/>
                  <a:pt x="1219200" y="37767"/>
                </a:cubicBezTo>
                <a:cubicBezTo>
                  <a:pt x="1219200" y="40307"/>
                  <a:pt x="1226820" y="39037"/>
                  <a:pt x="1234440" y="3776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1560" y="4607293"/>
            <a:ext cx="2933700" cy="1165646"/>
          </a:xfrm>
          <a:prstGeom prst="rect">
            <a:avLst/>
          </a:prstGeom>
        </p:spPr>
      </p:pic>
      <p:sp>
        <p:nvSpPr>
          <p:cNvPr id="65" name="Forme libre 64"/>
          <p:cNvSpPr/>
          <p:nvPr/>
        </p:nvSpPr>
        <p:spPr>
          <a:xfrm>
            <a:off x="3938949" y="5277560"/>
            <a:ext cx="2124586" cy="288857"/>
          </a:xfrm>
          <a:custGeom>
            <a:avLst/>
            <a:gdLst>
              <a:gd name="connsiteX0" fmla="*/ 0 w 1282692"/>
              <a:gd name="connsiteY0" fmla="*/ 174927 h 391733"/>
              <a:gd name="connsiteX1" fmla="*/ 518160 w 1282692"/>
              <a:gd name="connsiteY1" fmla="*/ 388287 h 391733"/>
              <a:gd name="connsiteX2" fmla="*/ 1234440 w 1282692"/>
              <a:gd name="connsiteY2" fmla="*/ 22527 h 391733"/>
              <a:gd name="connsiteX3" fmla="*/ 1219200 w 1282692"/>
              <a:gd name="connsiteY3" fmla="*/ 37767 h 391733"/>
              <a:gd name="connsiteX4" fmla="*/ 1234440 w 1282692"/>
              <a:gd name="connsiteY4" fmla="*/ 37767 h 39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692" h="391733">
                <a:moveTo>
                  <a:pt x="0" y="174927"/>
                </a:moveTo>
                <a:cubicBezTo>
                  <a:pt x="156210" y="294307"/>
                  <a:pt x="312420" y="413687"/>
                  <a:pt x="518160" y="388287"/>
                </a:cubicBezTo>
                <a:cubicBezTo>
                  <a:pt x="723900" y="362887"/>
                  <a:pt x="1117600" y="80947"/>
                  <a:pt x="1234440" y="22527"/>
                </a:cubicBezTo>
                <a:cubicBezTo>
                  <a:pt x="1351280" y="-35893"/>
                  <a:pt x="1219200" y="37767"/>
                  <a:pt x="1219200" y="37767"/>
                </a:cubicBezTo>
                <a:cubicBezTo>
                  <a:pt x="1219200" y="40307"/>
                  <a:pt x="1226820" y="39037"/>
                  <a:pt x="1234440" y="3776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Imag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8905" y="5657586"/>
            <a:ext cx="2933700" cy="1165646"/>
          </a:xfrm>
          <a:prstGeom prst="rect">
            <a:avLst/>
          </a:prstGeom>
        </p:spPr>
      </p:pic>
      <p:sp>
        <p:nvSpPr>
          <p:cNvPr id="67" name="Forme libre 66"/>
          <p:cNvSpPr/>
          <p:nvPr/>
        </p:nvSpPr>
        <p:spPr>
          <a:xfrm>
            <a:off x="3896294" y="6284478"/>
            <a:ext cx="3283759" cy="332232"/>
          </a:xfrm>
          <a:custGeom>
            <a:avLst/>
            <a:gdLst>
              <a:gd name="connsiteX0" fmla="*/ 0 w 1282692"/>
              <a:gd name="connsiteY0" fmla="*/ 174927 h 391733"/>
              <a:gd name="connsiteX1" fmla="*/ 518160 w 1282692"/>
              <a:gd name="connsiteY1" fmla="*/ 388287 h 391733"/>
              <a:gd name="connsiteX2" fmla="*/ 1234440 w 1282692"/>
              <a:gd name="connsiteY2" fmla="*/ 22527 h 391733"/>
              <a:gd name="connsiteX3" fmla="*/ 1219200 w 1282692"/>
              <a:gd name="connsiteY3" fmla="*/ 37767 h 391733"/>
              <a:gd name="connsiteX4" fmla="*/ 1234440 w 1282692"/>
              <a:gd name="connsiteY4" fmla="*/ 37767 h 39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692" h="391733">
                <a:moveTo>
                  <a:pt x="0" y="174927"/>
                </a:moveTo>
                <a:cubicBezTo>
                  <a:pt x="156210" y="294307"/>
                  <a:pt x="312420" y="413687"/>
                  <a:pt x="518160" y="388287"/>
                </a:cubicBezTo>
                <a:cubicBezTo>
                  <a:pt x="723900" y="362887"/>
                  <a:pt x="1117600" y="80947"/>
                  <a:pt x="1234440" y="22527"/>
                </a:cubicBezTo>
                <a:cubicBezTo>
                  <a:pt x="1351280" y="-35893"/>
                  <a:pt x="1219200" y="37767"/>
                  <a:pt x="1219200" y="37767"/>
                </a:cubicBezTo>
                <a:cubicBezTo>
                  <a:pt x="1219200" y="40307"/>
                  <a:pt x="1226820" y="39037"/>
                  <a:pt x="1234440" y="3776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79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600"/>
                            </p:stCondLst>
                            <p:childTnLst>
                              <p:par>
                                <p:cTn id="89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600"/>
                            </p:stCondLst>
                            <p:childTnLst>
                              <p:par>
                                <p:cTn id="107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100"/>
                            </p:stCondLst>
                            <p:childTnLst>
                              <p:par>
                                <p:cTn id="116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600"/>
                            </p:stCondLst>
                            <p:childTnLst>
                              <p:par>
                                <p:cTn id="12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100"/>
                            </p:stCondLst>
                            <p:childTnLst>
                              <p:par>
                                <p:cTn id="134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42" grpId="0" animBg="1"/>
      <p:bldP spid="42" grpId="1" animBg="1"/>
      <p:bldP spid="59" grpId="0" animBg="1"/>
      <p:bldP spid="59" grpId="1" animBg="1"/>
      <p:bldP spid="61" grpId="0" animBg="1"/>
      <p:bldP spid="61" grpId="1" animBg="1"/>
      <p:bldP spid="63" grpId="0" animBg="1"/>
      <p:bldP spid="63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199" y="911334"/>
            <a:ext cx="1082506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En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se basant sur les résultats obtenus par le SIG, on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a implémenté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la méthode de colonie de fourmis pour le problème de tournée des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véhicules.</a:t>
            </a:r>
          </a:p>
          <a:p>
            <a:pPr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fr-FR" sz="2400" dirty="0">
                <a:latin typeface="Arial" pitchFamily="34" charset="0"/>
                <a:cs typeface="Arial" pitchFamily="34" charset="0"/>
              </a:rPr>
              <a:t>Le problème de routage a été résolu à l’aide de l’algorithme de colonie de fourmis.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 En utilisant le problème de voyageur de commerce TSP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En utilisant le problème de tournée des véhicules avec capacité CVRP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0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DD4F-7399-4B14-A8C0-CCE421B0DE02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5" name="Image 4" descr="40962914-diploma-jp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626984" y="5280022"/>
            <a:ext cx="507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F0000"/>
                </a:solidFill>
                <a:latin typeface="Arial Black" pitchFamily="34" charset="0"/>
              </a:rPr>
              <a:t>Merci</a:t>
            </a:r>
            <a:r>
              <a:rPr lang="fr-F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 </a:t>
            </a:r>
            <a:r>
              <a:rPr lang="fr-FR" sz="2800" b="1" dirty="0" smtClean="0">
                <a:latin typeface="Arial Black" pitchFamily="34" charset="0"/>
              </a:rPr>
              <a:t>pour votre</a:t>
            </a:r>
          </a:p>
          <a:p>
            <a:pPr algn="ctr"/>
            <a:r>
              <a:rPr lang="fr-FR" sz="2800" b="1" dirty="0" smtClean="0">
                <a:latin typeface="Arial Black" pitchFamily="34" charset="0"/>
              </a:rPr>
              <a:t>Attention</a:t>
            </a:r>
            <a:endParaRPr lang="fr-FR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7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30382" y="378830"/>
            <a:ext cx="2507674" cy="561435"/>
          </a:xfrm>
          <a:prstGeom prst="round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fr-F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8" name="Titre 1"/>
          <p:cNvSpPr>
            <a:spLocks noGrp="1"/>
          </p:cNvSpPr>
          <p:nvPr>
            <p:ph type="ctrTitle"/>
          </p:nvPr>
        </p:nvSpPr>
        <p:spPr>
          <a:xfrm>
            <a:off x="0" y="1512320"/>
            <a:ext cx="12192000" cy="3739935"/>
          </a:xfrm>
        </p:spPr>
        <p:txBody>
          <a:bodyPr>
            <a:noAutofit/>
          </a:bodyPr>
          <a:lstStyle/>
          <a:p>
            <a:r>
              <a:rPr lang="fr-FR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 gestion des déchets est un problème préoccupant pour la planète et pour notre avenir.   </a:t>
            </a:r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ea typeface="+mn-ea"/>
                <a:cs typeface="Adobe Gurmukhi" panose="01010101010101010101" pitchFamily="50" charset="0"/>
              </a:rPr>
              <a:t/>
            </a:r>
            <a:b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ea typeface="+mn-ea"/>
                <a:cs typeface="Adobe Gurmukhi" panose="01010101010101010101" pitchFamily="50" charset="0"/>
              </a:rPr>
            </a:br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ea typeface="+mn-ea"/>
                <a:cs typeface="Adobe Gurmukhi" panose="01010101010101010101" pitchFamily="50" charset="0"/>
              </a:rPr>
              <a:t/>
            </a:r>
            <a:b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ea typeface="+mn-ea"/>
                <a:cs typeface="Adobe Gurmukhi" panose="01010101010101010101" pitchFamily="50" charset="0"/>
              </a:rPr>
            </a:br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cs typeface="Adobe Gurmukhi" panose="01010101010101010101" pitchFamily="50" charset="0"/>
              </a:rPr>
              <a:t/>
            </a:r>
            <a:b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cs typeface="Adobe Gurmukhi" panose="01010101010101010101" pitchFamily="50" charset="0"/>
              </a:rPr>
            </a:br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cs typeface="Adobe Gurmukhi" panose="01010101010101010101" pitchFamily="50" charset="0"/>
              </a:rPr>
              <a:t/>
            </a:r>
            <a:b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cs typeface="Adobe Gurmukhi" panose="01010101010101010101" pitchFamily="50" charset="0"/>
              </a:rPr>
            </a:br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cs typeface="Adobe Gurmukhi" panose="01010101010101010101" pitchFamily="50" charset="0"/>
              </a:rPr>
              <a:t/>
            </a:r>
            <a:b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cs typeface="Adobe Gurmukhi" panose="01010101010101010101" pitchFamily="50" charset="0"/>
              </a:rPr>
            </a:br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cs typeface="Adobe Gurmukhi" panose="01010101010101010101" pitchFamily="50" charset="0"/>
              </a:rPr>
              <a:t/>
            </a:r>
            <a:b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urmukhi" panose="01010101010101010101" pitchFamily="50" charset="0"/>
                <a:cs typeface="Adobe Gurmukhi" panose="01010101010101010101" pitchFamily="50" charset="0"/>
              </a:rPr>
            </a:br>
            <a:endParaRPr lang="fr-F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urmukhi" panose="01010101010101010101" pitchFamily="50" charset="0"/>
              <a:cs typeface="Adobe Gurmukhi" panose="01010101010101010101" pitchFamily="50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238563" y="237600"/>
            <a:ext cx="4386642" cy="996637"/>
            <a:chOff x="6142974" y="236169"/>
            <a:chExt cx="4386642" cy="996637"/>
          </a:xfrm>
        </p:grpSpPr>
        <p:sp>
          <p:nvSpPr>
            <p:cNvPr id="7" name="Pentagone 6"/>
            <p:cNvSpPr/>
            <p:nvPr/>
          </p:nvSpPr>
          <p:spPr>
            <a:xfrm rot="10800000" flipV="1">
              <a:off x="6142974" y="343093"/>
              <a:ext cx="4008416" cy="889713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471564" y="343092"/>
              <a:ext cx="40580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Introduction</a:t>
              </a:r>
              <a:endParaRPr lang="fr-FR" sz="4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471564" y="236169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1</a:t>
              </a:r>
              <a:endParaRPr lang="fr-FR" sz="5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pic>
        <p:nvPicPr>
          <p:cNvPr id="1026" name="Picture 2" descr="RÃ©sultat de recherche d'images pour &quot;gestion des dechet&quot;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705" y="2569006"/>
            <a:ext cx="3380672" cy="2562226"/>
          </a:xfrm>
          <a:prstGeom prst="round2DiagRect">
            <a:avLst>
              <a:gd name="adj1" fmla="val 50000"/>
              <a:gd name="adj2" fmla="val 0"/>
            </a:avLst>
          </a:prstGeom>
          <a:ln w="76200" cap="sq" cmpd="thickThin">
            <a:solidFill>
              <a:srgbClr val="C943C9"/>
            </a:solidFill>
            <a:rou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4902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330129337"/>
              </p:ext>
            </p:extLst>
          </p:nvPr>
        </p:nvGraphicFramePr>
        <p:xfrm>
          <a:off x="0" y="1155700"/>
          <a:ext cx="12191999" cy="570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522922921"/>
              </p:ext>
            </p:extLst>
          </p:nvPr>
        </p:nvGraphicFramePr>
        <p:xfrm>
          <a:off x="301673" y="142891"/>
          <a:ext cx="11726203" cy="1918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2336800"/>
            <a:ext cx="12192000" cy="11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5473700"/>
            <a:ext cx="12192000" cy="114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0" y="2447558"/>
            <a:ext cx="6350000" cy="301344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8915400" y="2447558"/>
            <a:ext cx="3302000" cy="301344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4938" y="3006575"/>
            <a:ext cx="6260124" cy="52322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>
            <a:spAutoFit/>
          </a:bodyPr>
          <a:lstStyle/>
          <a:p>
            <a:pPr algn="justLow"/>
            <a:endParaRPr lang="fr-FR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057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AC9B34-3CEA-4866-B511-7DDB20C81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8AAC9B34-3CEA-4866-B511-7DDB20C815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8AAC9B34-3CEA-4866-B511-7DDB20C81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8AAC9B34-3CEA-4866-B511-7DDB20C81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EC4F54-FC23-4208-AFE7-26393CF5F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EAEC4F54-FC23-4208-AFE7-26393CF5F7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EAEC4F54-FC23-4208-AFE7-26393CF5F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EAEC4F54-FC23-4208-AFE7-26393CF5F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458C21-7193-4F4C-8DB5-0E2850EB4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00458C21-7193-4F4C-8DB5-0E2850EB4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00458C21-7193-4F4C-8DB5-0E2850EB4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00458C21-7193-4F4C-8DB5-0E2850EB4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00458C21-7193-4F4C-8DB5-0E2850EB4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00458C21-7193-4F4C-8DB5-0E2850EB4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DADF89-9B00-44BF-8B2B-01409970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62DADF89-9B00-44BF-8B2B-01409970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62DADF89-9B00-44BF-8B2B-01409970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62DADF89-9B00-44BF-8B2B-01409970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62DADF89-9B00-44BF-8B2B-01409970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62DADF89-9B00-44BF-8B2B-01409970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CF5F56-4E22-4434-ADE7-980BC5C8D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86CF5F56-4E22-4434-ADE7-980BC5C8D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86CF5F56-4E22-4434-ADE7-980BC5C8D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86CF5F56-4E22-4434-ADE7-980BC5C8D1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86CF5F56-4E22-4434-ADE7-980BC5C8D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86CF5F56-4E22-4434-ADE7-980BC5C8D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1EB56E-E975-4E2D-A73A-24095906A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2B1EB56E-E975-4E2D-A73A-24095906A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2B1EB56E-E975-4E2D-A73A-24095906A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2B1EB56E-E975-4E2D-A73A-24095906A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2B1EB56E-E975-4E2D-A73A-24095906A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2B1EB56E-E975-4E2D-A73A-24095906A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94581B-E54B-4DBD-B38B-D8A63E3D8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094581B-E54B-4DBD-B38B-D8A63E3D8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094581B-E54B-4DBD-B38B-D8A63E3D8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7094581B-E54B-4DBD-B38B-D8A63E3D8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7094581B-E54B-4DBD-B38B-D8A63E3D8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7094581B-E54B-4DBD-B38B-D8A63E3D8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7FD9D3-1011-49D0-A334-4BC706E95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graphicEl>
                                              <a:dgm id="{9B7FD9D3-1011-49D0-A334-4BC706E95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>
                                            <p:graphicEl>
                                              <a:dgm id="{9B7FD9D3-1011-49D0-A334-4BC706E95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9B7FD9D3-1011-49D0-A334-4BC706E95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9B7FD9D3-1011-49D0-A334-4BC706E95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9B7FD9D3-1011-49D0-A334-4BC706E95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79B6CA-0265-495C-B315-3349064E5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graphicEl>
                                              <a:dgm id="{BD79B6CA-0265-495C-B315-3349064E5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graphicEl>
                                              <a:dgm id="{BD79B6CA-0265-495C-B315-3349064E5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graphicEl>
                                              <a:dgm id="{BD79B6CA-0265-495C-B315-3349064E54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>
                                            <p:graphicEl>
                                              <a:dgm id="{BD79B6CA-0265-495C-B315-3349064E5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>
                                            <p:graphicEl>
                                              <a:dgm id="{BD79B6CA-0265-495C-B315-3349064E5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CC08D0-EDEC-4C68-B2B0-04B7A35A8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>
                                            <p:graphicEl>
                                              <a:dgm id="{9CCC08D0-EDEC-4C68-B2B0-04B7A35A8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>
                                            <p:graphicEl>
                                              <a:dgm id="{9CCC08D0-EDEC-4C68-B2B0-04B7A35A8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9CCC08D0-EDEC-4C68-B2B0-04B7A35A84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">
                                            <p:graphicEl>
                                              <a:dgm id="{9CCC08D0-EDEC-4C68-B2B0-04B7A35A8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">
                                            <p:graphicEl>
                                              <a:dgm id="{9CCC08D0-EDEC-4C68-B2B0-04B7A35A8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6" grpId="0">
        <p:bldSub>
          <a:bldDgm bld="one"/>
        </p:bldSub>
      </p:bldGraphic>
      <p:bldP spid="2" grpId="0" animBg="1"/>
      <p:bldP spid="8" grpId="0" animBg="1"/>
      <p:bldP spid="3" grpId="0" animBg="1"/>
      <p:bldP spid="9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31" y="1647252"/>
            <a:ext cx="1853128" cy="2006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/>
          <p:cNvSpPr/>
          <p:nvPr/>
        </p:nvSpPr>
        <p:spPr>
          <a:xfrm>
            <a:off x="2128603" y="1578755"/>
            <a:ext cx="10063396" cy="214359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128602" y="3722349"/>
            <a:ext cx="10063397" cy="2033873"/>
          </a:xfrm>
          <a:prstGeom prst="rect">
            <a:avLst/>
          </a:prstGeom>
          <a:solidFill>
            <a:srgbClr val="5C8E1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0" y="1499017"/>
            <a:ext cx="4377127" cy="4257206"/>
            <a:chOff x="314795" y="1024119"/>
            <a:chExt cx="2878110" cy="2288707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" name="Triangle isocèle 3"/>
            <p:cNvSpPr/>
            <p:nvPr/>
          </p:nvSpPr>
          <p:spPr>
            <a:xfrm>
              <a:off x="886475" y="1024119"/>
              <a:ext cx="1734751" cy="1174410"/>
            </a:xfrm>
            <a:prstGeom prst="triangle">
              <a:avLst>
                <a:gd name="adj" fmla="val 48864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Trapèze 6"/>
            <p:cNvSpPr/>
            <p:nvPr/>
          </p:nvSpPr>
          <p:spPr>
            <a:xfrm>
              <a:off x="314795" y="2198529"/>
              <a:ext cx="2878110" cy="1114297"/>
            </a:xfrm>
            <a:prstGeom prst="trapezoid">
              <a:avLst>
                <a:gd name="adj" fmla="val 43293"/>
              </a:avLst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489875" y="1515878"/>
            <a:ext cx="54473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déchets à </a:t>
            </a:r>
            <a:r>
              <a:rPr lang="fr-FR" sz="5400" b="1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risques:</a:t>
            </a:r>
            <a:endParaRPr lang="fr-FR" sz="5400" b="1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07304" y="3955729"/>
            <a:ext cx="79582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spc="50" dirty="0">
                <a:ln w="0"/>
                <a:solidFill>
                  <a:schemeClr val="accent6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déchets </a:t>
            </a:r>
            <a:r>
              <a:rPr lang="fr-FR" sz="5400" b="1" spc="50" dirty="0" smtClean="0">
                <a:ln w="0"/>
                <a:solidFill>
                  <a:schemeClr val="accent6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assimilés </a:t>
            </a:r>
            <a:r>
              <a:rPr lang="fr-FR" sz="5400" b="1" spc="50" dirty="0">
                <a:ln w="0"/>
                <a:solidFill>
                  <a:schemeClr val="accent6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aux déchets ménagers</a:t>
            </a:r>
          </a:p>
        </p:txBody>
      </p:sp>
      <p:sp>
        <p:nvSpPr>
          <p:cNvPr id="20" name="Ellipse 19"/>
          <p:cNvSpPr/>
          <p:nvPr/>
        </p:nvSpPr>
        <p:spPr>
          <a:xfrm>
            <a:off x="1655169" y="2374505"/>
            <a:ext cx="1015569" cy="986207"/>
          </a:xfrm>
          <a:prstGeom prst="ellipse">
            <a:avLst/>
          </a:prstGeom>
          <a:solidFill>
            <a:srgbClr val="EE381A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574402" y="2434693"/>
            <a:ext cx="11865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15%</a:t>
            </a:r>
            <a:endParaRPr lang="fr-FR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678127" y="4216650"/>
            <a:ext cx="1015569" cy="986207"/>
          </a:xfrm>
          <a:prstGeom prst="ellipse">
            <a:avLst/>
          </a:prstGeom>
          <a:solidFill>
            <a:srgbClr val="EE381A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620686" y="4325032"/>
            <a:ext cx="11865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85%</a:t>
            </a:r>
            <a:endParaRPr lang="fr-FR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020117" y="2399984"/>
            <a:ext cx="7663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Infectieux 10%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Chimique et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toxique et radioactif 5%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02169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5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20" grpId="0" animBg="1"/>
      <p:bldP spid="19" grpId="0"/>
      <p:bldP spid="25" grpId="0" animBg="1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551707041"/>
              </p:ext>
            </p:extLst>
          </p:nvPr>
        </p:nvGraphicFramePr>
        <p:xfrm>
          <a:off x="2346693" y="66489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1617178" y="455140"/>
            <a:ext cx="41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21" name="ZoneTexte 20"/>
          <p:cNvSpPr txBox="1"/>
          <p:nvPr/>
        </p:nvSpPr>
        <p:spPr>
          <a:xfrm>
            <a:off x="3823929" y="5266590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Sortie et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emballage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6510565" y="664893"/>
            <a:ext cx="241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Transportation of 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79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AB9FE3D-8441-4101-B086-97767C24F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8AB9FE3D-8441-4101-B086-97767C24F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8AB9FE3D-8441-4101-B086-97767C24F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6FDA27-C35D-44C5-B4AF-F5DE6AC96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graphicEl>
                                              <a:dgm id="{F96FDA27-C35D-44C5-B4AF-F5DE6AC96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graphicEl>
                                              <a:dgm id="{F96FDA27-C35D-44C5-B4AF-F5DE6AC96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2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98441C-EBDE-4A06-AD92-E817D33BE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3998441C-EBDE-4A06-AD92-E817D33BE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3998441C-EBDE-4A06-AD92-E817D33BE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4BB01A-F327-4A1E-9649-8060C0016E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A74BB01A-F327-4A1E-9649-8060C0016E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A74BB01A-F327-4A1E-9649-8060C0016E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028407-40A0-41BE-A4D5-7124716D3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10028407-40A0-41BE-A4D5-7124716D3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graphicEl>
                                              <a:dgm id="{10028407-40A0-41BE-A4D5-7124716D3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decel="2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783933D-B419-46F6-81E1-8D24471BF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E783933D-B419-46F6-81E1-8D24471BF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graphicEl>
                                              <a:dgm id="{E783933D-B419-46F6-81E1-8D24471BF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de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DE25E1-8105-427E-931E-B24807F91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2FDE25E1-8105-427E-931E-B24807F91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2FDE25E1-8105-427E-931E-B24807F91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486C4F-C49A-42E4-80F4-211555806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graphicEl>
                                              <a:dgm id="{89486C4F-C49A-42E4-80F4-211555806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graphicEl>
                                              <a:dgm id="{89486C4F-C49A-42E4-80F4-211555806C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21" grpId="0" uiExpand="1"/>
      <p:bldP spid="26" grpId="0" uiExpan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138" y="1463762"/>
            <a:ext cx="11798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 gestion de déchets de soin sont considérés comme une activité délicate qui nécessite une bonne gestion. Elle </a:t>
            </a:r>
            <a:r>
              <a:rPr lang="fr-F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consiste à :</a:t>
            </a:r>
            <a:endParaRPr lang="fr-F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0" y="458933"/>
            <a:ext cx="7082724" cy="940911"/>
            <a:chOff x="5021451" y="1418303"/>
            <a:chExt cx="7082724" cy="940911"/>
          </a:xfrm>
        </p:grpSpPr>
        <p:sp>
          <p:nvSpPr>
            <p:cNvPr id="7" name="Pentagone 6"/>
            <p:cNvSpPr/>
            <p:nvPr/>
          </p:nvSpPr>
          <p:spPr>
            <a:xfrm rot="10800000" flipV="1">
              <a:off x="5021451" y="1482221"/>
              <a:ext cx="7082724" cy="876993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5414589" y="1418303"/>
              <a:ext cx="5608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00" dirty="0">
                  <a:solidFill>
                    <a:schemeClr val="bg1"/>
                  </a:solidFill>
                  <a:latin typeface="Berlin Sans FB" panose="020E0602020502020306" pitchFamily="34" charset="0"/>
                </a:rPr>
                <a:t>2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5858358" y="1549244"/>
              <a:ext cx="62458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Problématique et objectif</a:t>
              </a:r>
              <a:endParaRPr lang="fr-FR" sz="4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28749758"/>
              </p:ext>
            </p:extLst>
          </p:nvPr>
        </p:nvGraphicFramePr>
        <p:xfrm>
          <a:off x="5368891" y="2768538"/>
          <a:ext cx="6403121" cy="3852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C:\Users\LG\Desktop\téléchargement.jp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1072175" y="4488112"/>
            <a:ext cx="4052294" cy="2409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53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2F2B1-D798-420F-98DB-4920D06CD40F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E1F0A3-2FE5-46E1-85EB-4C5E3D994D3B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DD4490-AB9D-4616-BF81-9604E6D192EE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87C6B0-271F-4292-8C36-FFFFBD357A6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091F28-DC0D-4C70-A284-631BE961CB85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268697" y="125059"/>
            <a:ext cx="707701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</a:pPr>
            <a:r>
              <a:rPr lang="fr-F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Notre objectif </a:t>
            </a:r>
            <a:r>
              <a:rPr lang="fr-F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consiste à </a:t>
            </a:r>
            <a:r>
              <a:rPr lang="fr-F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Optimiser les </a:t>
            </a:r>
            <a:r>
              <a:rPr lang="fr-F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processus </a:t>
            </a:r>
            <a:r>
              <a:rPr lang="fr-F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de gestion des DAS.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le </a:t>
            </a:r>
            <a:r>
              <a:rPr lang="fr-F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problème de localisation des </a:t>
            </a:r>
            <a:r>
              <a:rPr lang="fr-F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décharges</a:t>
            </a:r>
            <a:endParaRPr lang="fr-F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Le problème de routage des DAS des points générateurs vers leurs destinations finales.</a:t>
            </a:r>
          </a:p>
          <a:p>
            <a:endParaRPr lang="fr-FR" sz="2400" b="1" i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44" y="705383"/>
            <a:ext cx="3978475" cy="5990839"/>
          </a:xfrm>
          <a:prstGeom prst="rect">
            <a:avLst/>
          </a:prstGeom>
          <a:ln w="34925"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46644">
            <a:off x="7566447" y="2156280"/>
            <a:ext cx="2207770" cy="181047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46644">
            <a:off x="7668980" y="2928376"/>
            <a:ext cx="2207770" cy="181047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1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6181</TotalTime>
  <Words>1526</Words>
  <Application>Microsoft Office PowerPoint</Application>
  <PresentationFormat>Grand écran</PresentationFormat>
  <Paragraphs>386</Paragraphs>
  <Slides>31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8" baseType="lpstr">
      <vt:lpstr>Adobe Fangsong Std R</vt:lpstr>
      <vt:lpstr>Adobe Gothic Std B</vt:lpstr>
      <vt:lpstr>Adobe Devanagari</vt:lpstr>
      <vt:lpstr>Adobe Gurmukhi</vt:lpstr>
      <vt:lpstr>Arial</vt:lpstr>
      <vt:lpstr>Arial Black</vt:lpstr>
      <vt:lpstr>Berlin Sans FB</vt:lpstr>
      <vt:lpstr>Bernard MT Condensed</vt:lpstr>
      <vt:lpstr>Blackadder ITC</vt:lpstr>
      <vt:lpstr>Calibri</vt:lpstr>
      <vt:lpstr>Calibri Light</vt:lpstr>
      <vt:lpstr>Cambria Math</vt:lpstr>
      <vt:lpstr>squeaky chalk sound</vt:lpstr>
      <vt:lpstr>Tempus Sans ITC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La gestion des déchets est un problème préoccupant pour la planète et pour notre avenir.   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LENOVO</dc:creator>
  <cp:lastModifiedBy>Elwa3er</cp:lastModifiedBy>
  <cp:revision>309</cp:revision>
  <dcterms:created xsi:type="dcterms:W3CDTF">2019-01-08T10:58:12Z</dcterms:created>
  <dcterms:modified xsi:type="dcterms:W3CDTF">2019-02-02T03:08:34Z</dcterms:modified>
</cp:coreProperties>
</file>